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6" r:id="rId2"/>
  </p:sldMasterIdLst>
  <p:notesMasterIdLst>
    <p:notesMasterId r:id="rId62"/>
  </p:notesMasterIdLst>
  <p:handoutMasterIdLst>
    <p:handoutMasterId r:id="rId63"/>
  </p:handoutMasterIdLst>
  <p:sldIdLst>
    <p:sldId id="335" r:id="rId3"/>
    <p:sldId id="336" r:id="rId4"/>
    <p:sldId id="334" r:id="rId5"/>
    <p:sldId id="337" r:id="rId6"/>
    <p:sldId id="308" r:id="rId7"/>
    <p:sldId id="303" r:id="rId8"/>
    <p:sldId id="299" r:id="rId9"/>
    <p:sldId id="270" r:id="rId10"/>
    <p:sldId id="276" r:id="rId11"/>
    <p:sldId id="275" r:id="rId12"/>
    <p:sldId id="278" r:id="rId13"/>
    <p:sldId id="277" r:id="rId14"/>
    <p:sldId id="296" r:id="rId15"/>
    <p:sldId id="304" r:id="rId16"/>
    <p:sldId id="297" r:id="rId17"/>
    <p:sldId id="269" r:id="rId18"/>
    <p:sldId id="258" r:id="rId19"/>
    <p:sldId id="324" r:id="rId20"/>
    <p:sldId id="259" r:id="rId21"/>
    <p:sldId id="305" r:id="rId22"/>
    <p:sldId id="260" r:id="rId23"/>
    <p:sldId id="329" r:id="rId24"/>
    <p:sldId id="338" r:id="rId25"/>
    <p:sldId id="301" r:id="rId26"/>
    <p:sldId id="339" r:id="rId27"/>
    <p:sldId id="286" r:id="rId28"/>
    <p:sldId id="302" r:id="rId29"/>
    <p:sldId id="311" r:id="rId30"/>
    <p:sldId id="312" r:id="rId31"/>
    <p:sldId id="280" r:id="rId32"/>
    <p:sldId id="298" r:id="rId33"/>
    <p:sldId id="323" r:id="rId34"/>
    <p:sldId id="327" r:id="rId35"/>
    <p:sldId id="315" r:id="rId36"/>
    <p:sldId id="330" r:id="rId37"/>
    <p:sldId id="272" r:id="rId38"/>
    <p:sldId id="326" r:id="rId39"/>
    <p:sldId id="273" r:id="rId40"/>
    <p:sldId id="325" r:id="rId41"/>
    <p:sldId id="274" r:id="rId42"/>
    <p:sldId id="331" r:id="rId43"/>
    <p:sldId id="261" r:id="rId44"/>
    <p:sldId id="266" r:id="rId45"/>
    <p:sldId id="262" r:id="rId46"/>
    <p:sldId id="265" r:id="rId47"/>
    <p:sldId id="264" r:id="rId48"/>
    <p:sldId id="267" r:id="rId49"/>
    <p:sldId id="268" r:id="rId50"/>
    <p:sldId id="332" r:id="rId51"/>
    <p:sldId id="263" r:id="rId52"/>
    <p:sldId id="320" r:id="rId53"/>
    <p:sldId id="321" r:id="rId54"/>
    <p:sldId id="322" r:id="rId55"/>
    <p:sldId id="309" r:id="rId56"/>
    <p:sldId id="333" r:id="rId57"/>
    <p:sldId id="310" r:id="rId58"/>
    <p:sldId id="306" r:id="rId59"/>
    <p:sldId id="328" r:id="rId60"/>
    <p:sldId id="307" r:id="rId6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C6"/>
    <a:srgbClr val="45C1A4"/>
    <a:srgbClr val="0E7FB7"/>
    <a:srgbClr val="8064A2"/>
    <a:srgbClr val="B9D533"/>
    <a:srgbClr val="24E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2" autoAdjust="0"/>
    <p:restoredTop sz="94598" autoAdjust="0"/>
  </p:normalViewPr>
  <p:slideViewPr>
    <p:cSldViewPr>
      <p:cViewPr>
        <p:scale>
          <a:sx n="50" d="100"/>
          <a:sy n="50" d="100"/>
        </p:scale>
        <p:origin x="-422" y="-1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3" y="156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1378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10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7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8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4BACC6"/>
              </a:solidFill>
            </c:spPr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4345794392523402E-2"/>
          <c:y val="0.15623721881390601"/>
          <c:w val="0.94852024922118405"/>
          <c:h val="0.72147239263803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9D533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4BACC6"/>
              </a:solidFill>
            </c:spPr>
          </c:dPt>
          <c:dPt>
            <c:idx val="2"/>
            <c:invertIfNegative val="0"/>
            <c:bubble3D val="0"/>
            <c:spPr>
              <a:solidFill>
                <a:srgbClr val="45C1A4"/>
              </a:solidFill>
            </c:spPr>
          </c:dPt>
          <c:dPt>
            <c:idx val="3"/>
            <c:invertIfNegative val="0"/>
            <c:bubble3D val="0"/>
            <c:spPr>
              <a:solidFill>
                <a:srgbClr val="8064A2"/>
              </a:solidFill>
            </c:spPr>
          </c:dPt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BACC6">
                <a:alpha val="70000"/>
              </a:srgb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B9D533">
                  <a:alpha val="7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45C1A4">
                  <a:alpha val="7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rgbClr val="8064A2">
                  <a:alpha val="70000"/>
                </a:srgbClr>
              </a:solidFill>
            </c:spPr>
          </c:dPt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9D533">
                <a:alpha val="30000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4BACC6">
                  <a:alpha val="3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45C1A4">
                  <a:alpha val="3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rgbClr val="8064A2">
                  <a:alpha val="30000"/>
                </a:srgbClr>
              </a:solidFill>
            </c:spPr>
          </c:dPt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634752"/>
        <c:axId val="96636288"/>
      </c:barChart>
      <c:catAx>
        <c:axId val="9663475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defRPr>
            </a:pPr>
            <a:endParaRPr lang="ko-KR"/>
          </a:p>
        </c:txPr>
        <c:crossAx val="96636288"/>
        <c:crosses val="autoZero"/>
        <c:auto val="1"/>
        <c:lblAlgn val="ctr"/>
        <c:lblOffset val="100"/>
        <c:noMultiLvlLbl val="0"/>
      </c:catAx>
      <c:valAx>
        <c:axId val="9663628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defRPr>
            </a:pPr>
            <a:endParaRPr lang="ko-KR"/>
          </a:p>
        </c:txPr>
        <c:crossAx val="9663475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2716535433072"/>
          <c:y val="5.907988736507274E-2"/>
          <c:w val="0.6501458880139982"/>
          <c:h val="0.775008343327944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4BACC6">
                  <a:alpha val="70000"/>
                </a:srgb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45C1A4">
                  <a:alpha val="70000"/>
                </a:srgbClr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0E7FB7">
                  <a:alpha val="69000"/>
                </a:srgbClr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B9D533">
                  <a:alpha val="70000"/>
                </a:srgbClr>
              </a:solidFill>
              <a:ln cap="rnd">
                <a:solidFill>
                  <a:schemeClr val="bg1"/>
                </a:solidFill>
                <a:round/>
              </a:ln>
            </c:spPr>
          </c:dPt>
          <c:dLbls>
            <c:dLbl>
              <c:idx val="0"/>
              <c:layout>
                <c:manualLayout>
                  <c:x val="-0.1713248031496063"/>
                  <c:y val="-1.31133649684517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538648293963255"/>
                  <c:y val="-6.700187724878761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178521434820647"/>
                  <c:y val="0.1034948114929342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4605971128608925E-2"/>
                  <c:y val="0.138245033112582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  <a:latin typeface="Bebas Neue" pitchFamily="34" charset="0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1항목</c:v>
                </c:pt>
                <c:pt idx="1">
                  <c:v>2항목</c:v>
                </c:pt>
                <c:pt idx="2">
                  <c:v>3항목</c:v>
                </c:pt>
                <c:pt idx="3">
                  <c:v>4항목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3.2</c:v>
                </c:pt>
                <c:pt idx="2">
                  <c:v>2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b"/>
      <c:layout/>
      <c:overlay val="0"/>
      <c:txPr>
        <a:bodyPr/>
        <a:lstStyle/>
        <a:p>
          <a:pPr>
            <a:defRPr sz="1400">
              <a:latin typeface="Bebas Neue" pitchFamily="34" charset="0"/>
            </a:defRPr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4BACC6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>
                <a:solidFill>
                  <a:srgbClr val="4BACC6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  <c:pt idx="4">
                  <c:v>항목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B9D533"/>
              </a:solidFill>
            </a:ln>
          </c:spPr>
          <c:marker>
            <c:symbol val="circle"/>
            <c:size val="7"/>
            <c:spPr>
              <a:solidFill>
                <a:srgbClr val="B9D533"/>
              </a:solidFill>
              <a:ln w="19050">
                <a:solidFill>
                  <a:srgbClr val="B9D533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  <c:pt idx="4">
                  <c:v>항목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121664"/>
        <c:axId val="59123584"/>
      </c:lineChart>
      <c:catAx>
        <c:axId val="59121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595959"/>
                </a:solidFill>
                <a:latin typeface="Bebas Neue" pitchFamily="34" charset="0"/>
              </a:defRPr>
            </a:pPr>
            <a:endParaRPr lang="ko-KR"/>
          </a:p>
        </c:txPr>
        <c:crossAx val="59123584"/>
        <c:crosses val="autoZero"/>
        <c:auto val="1"/>
        <c:lblAlgn val="ctr"/>
        <c:lblOffset val="100"/>
        <c:noMultiLvlLbl val="0"/>
      </c:catAx>
      <c:valAx>
        <c:axId val="5912358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Bebas Neue" pitchFamily="34" charset="0"/>
              </a:defRPr>
            </a:pPr>
            <a:endParaRPr lang="ko-KR"/>
          </a:p>
        </c:txPr>
        <c:crossAx val="5912166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45C1A4"/>
              </a:solidFill>
            </c:spPr>
          </c:dPt>
          <c:dPt>
            <c:idx val="1"/>
            <c:bubble3D val="0"/>
            <c:spPr>
              <a:pattFill prst="ltDnDiag">
                <a:fgClr>
                  <a:sysClr val="window" lastClr="FFFFFF">
                    <a:lumMod val="65000"/>
                  </a:sysClr>
                </a:fgClr>
                <a:bgClr>
                  <a:sysClr val="window" lastClr="FFFFFF">
                    <a:lumMod val="95000"/>
                  </a:sys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0E7FB7"/>
              </a:solidFill>
            </c:spPr>
          </c:dPt>
          <c:dPt>
            <c:idx val="1"/>
            <c:bubble3D val="0"/>
            <c:spPr>
              <a:pattFill prst="ltDnDiag">
                <a:fgClr>
                  <a:sysClr val="window" lastClr="FFFFFF">
                    <a:lumMod val="65000"/>
                  </a:sysClr>
                </a:fgClr>
                <a:bgClr>
                  <a:sysClr val="window" lastClr="FFFFFF">
                    <a:lumMod val="95000"/>
                  </a:sys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B9D533"/>
              </a:solidFill>
            </c:spPr>
          </c:dPt>
          <c:dPt>
            <c:idx val="1"/>
            <c:bubble3D val="0"/>
            <c:spPr>
              <a:pattFill prst="ltDnDiag">
                <a:fgClr>
                  <a:sysClr val="window" lastClr="FFFFFF">
                    <a:lumMod val="65000"/>
                  </a:sysClr>
                </a:fgClr>
                <a:bgClr>
                  <a:sysClr val="window" lastClr="FFFFFF">
                    <a:lumMod val="95000"/>
                  </a:sys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4BACC6"/>
              </a:solidFill>
            </c:spPr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45C1A4"/>
              </a:solidFill>
            </c:spPr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0E7FB7"/>
              </a:solidFill>
            </c:spPr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B9D533"/>
              </a:solidFill>
            </c:spPr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</c:dPt>
          <c:cat>
            <c:strRef>
              <c:f>Sheet1!$A$2:$A$3</c:f>
              <c:strCache>
                <c:ptCount val="2"/>
                <c:pt idx="0">
                  <c:v>적용 %</c:v>
                </c:pt>
                <c:pt idx="1">
                  <c:v>나머지 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BACC6">
                <a:alpha val="80000"/>
              </a:srgb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9D533">
                <a:alpha val="80000"/>
              </a:srgb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048640"/>
        <c:axId val="94050176"/>
      </c:barChart>
      <c:catAx>
        <c:axId val="940486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  <a:latin typeface="Bebas Neue" pitchFamily="34" charset="0"/>
              </a:defRPr>
            </a:pPr>
            <a:endParaRPr lang="ko-KR"/>
          </a:p>
        </c:txPr>
        <c:crossAx val="94050176"/>
        <c:crosses val="autoZero"/>
        <c:auto val="1"/>
        <c:lblAlgn val="ctr"/>
        <c:lblOffset val="100"/>
        <c:noMultiLvlLbl val="0"/>
      </c:catAx>
      <c:valAx>
        <c:axId val="9405017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  <a:latin typeface="Bebas Neue" pitchFamily="34" charset="0"/>
              </a:defRPr>
            </a:pPr>
            <a:endParaRPr lang="ko-KR"/>
          </a:p>
        </c:txPr>
        <c:crossAx val="94048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3D57-F3BB-4E5E-B091-1500A3C92E8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924DC90-2427-4BE5-A522-6ACD4563EB45}">
      <dgm:prSet phldrT="[Text]" custT="1"/>
      <dgm:spPr>
        <a:solidFill>
          <a:srgbClr val="45C1A4">
            <a:alpha val="40000"/>
          </a:srgbClr>
        </a:solidFill>
        <a:ln>
          <a:solidFill>
            <a:schemeClr val="bg1">
              <a:lumMod val="95000"/>
            </a:schemeClr>
          </a:solidFill>
        </a:ln>
      </dgm:spPr>
      <dgm:t>
        <a:bodyPr anchor="b"/>
        <a:lstStyle/>
        <a:p>
          <a:r>
            <a:rPr lang="ko-KR" altLang="en-US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E545862-1292-4DB6-B36C-D6247532E625}" type="parTrans" cxnId="{685D1073-2D3C-412E-A123-0EF4D596743E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BD5A33EB-119A-4BA7-8787-7DF55D1248BC}" type="sibTrans" cxnId="{685D1073-2D3C-412E-A123-0EF4D596743E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6836F7C9-E0EB-4435-A48F-78CCA5C677FD}">
      <dgm:prSet phldrT="[Text]" custT="1"/>
      <dgm:spPr>
        <a:solidFill>
          <a:srgbClr val="45C1A4">
            <a:alpha val="50000"/>
          </a:srgbClr>
        </a:solidFill>
        <a:ln>
          <a:solidFill>
            <a:schemeClr val="bg1">
              <a:lumMod val="95000"/>
            </a:schemeClr>
          </a:solidFill>
        </a:ln>
      </dgm:spPr>
      <dgm:t>
        <a:bodyPr anchor="b"/>
        <a:lstStyle/>
        <a:p>
          <a:r>
            <a:rPr lang="ko-KR" altLang="en-US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0988B41C-78E4-4E00-9C30-DBD95A231B01}" type="parTrans" cxnId="{79DC17DB-5914-43D2-A061-D69151AEEA5A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B61D5205-4FE7-47EC-B86F-48DF3EA1EDA5}" type="sibTrans" cxnId="{79DC17DB-5914-43D2-A061-D69151AEEA5A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9D67B1F7-C4FF-4E1E-94F4-69209A4E7C47}">
      <dgm:prSet phldrT="[Text]" custT="1"/>
      <dgm:spPr>
        <a:solidFill>
          <a:srgbClr val="45C1A4">
            <a:alpha val="65000"/>
          </a:srgbClr>
        </a:solidFill>
        <a:ln>
          <a:solidFill>
            <a:schemeClr val="bg1">
              <a:lumMod val="95000"/>
            </a:schemeClr>
          </a:solidFill>
        </a:ln>
      </dgm:spPr>
      <dgm:t>
        <a:bodyPr anchor="b"/>
        <a:lstStyle/>
        <a:p>
          <a:r>
            <a:rPr lang="ko-KR" altLang="en-US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</a:t>
          </a:r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D4D3042-AB5C-4E8F-B8BE-BC3A20988EB3}" type="parTrans" cxnId="{1263D722-8372-4789-B9F5-BFD8D9C870F1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B379D14A-425C-47B8-B779-1E5D839E4BC8}" type="sibTrans" cxnId="{1263D722-8372-4789-B9F5-BFD8D9C870F1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53563D61-A301-4644-8AE7-FCAFDA9A58AB}">
      <dgm:prSet phldrT="[Text]" custT="1"/>
      <dgm:spPr>
        <a:solidFill>
          <a:srgbClr val="45C1A4">
            <a:alpha val="80000"/>
          </a:srgbClr>
        </a:solidFill>
        <a:ln>
          <a:solidFill>
            <a:schemeClr val="bg1">
              <a:lumMod val="95000"/>
            </a:schemeClr>
          </a:solidFill>
        </a:ln>
      </dgm:spPr>
      <dgm:t>
        <a:bodyPr anchor="b"/>
        <a:lstStyle/>
        <a:p>
          <a:r>
            <a:rPr lang="ko-KR" altLang="en-US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60323EE-B859-4184-88BB-62221AE106AB}" type="parTrans" cxnId="{F3697A49-7026-40CE-A2B9-71761A0223E3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426A8813-506E-429E-87DB-53AA3F5535D1}" type="sibTrans" cxnId="{F3697A49-7026-40CE-A2B9-71761A0223E3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9BC44171-365F-452D-AE92-EBE2E89770BA}">
      <dgm:prSet phldrT="[Text]" custT="1"/>
      <dgm:spPr>
        <a:solidFill>
          <a:srgbClr val="45C1A4"/>
        </a:solidFill>
        <a:ln>
          <a:solidFill>
            <a:schemeClr val="bg1">
              <a:lumMod val="95000"/>
            </a:schemeClr>
          </a:solidFill>
        </a:ln>
      </dgm:spPr>
      <dgm:t>
        <a:bodyPr anchor="b"/>
        <a:lstStyle/>
        <a:p>
          <a:r>
            <a:rPr lang="ko-KR" altLang="en-US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5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7679D3FA-0101-42D1-A23D-75BD8EF1DA28}" type="parTrans" cxnId="{15D8F364-6809-49BA-A228-EAE95F4BE6B9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FF5F2014-EE5D-4FD1-9103-39F792365AE5}" type="sibTrans" cxnId="{15D8F364-6809-49BA-A228-EAE95F4BE6B9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6346E340-6B27-47A2-93A8-AA7F0249167F}" type="pres">
      <dgm:prSet presAssocID="{28FD3D57-F3BB-4E5E-B091-1500A3C92E81}" presName="Name0" presStyleCnt="0">
        <dgm:presLayoutVars>
          <dgm:dir/>
          <dgm:animLvl val="lvl"/>
          <dgm:resizeHandles val="exact"/>
        </dgm:presLayoutVars>
      </dgm:prSet>
      <dgm:spPr/>
    </dgm:pt>
    <dgm:pt modelId="{8351BCDF-D287-464A-AB10-4261CFFC4E79}" type="pres">
      <dgm:prSet presAssocID="{E924DC90-2427-4BE5-A522-6ACD4563EB45}" presName="Name8" presStyleCnt="0"/>
      <dgm:spPr/>
    </dgm:pt>
    <dgm:pt modelId="{864F954D-81D4-4546-B08E-448FBA7A18FE}" type="pres">
      <dgm:prSet presAssocID="{E924DC90-2427-4BE5-A522-6ACD4563EB45}" presName="level" presStyleLbl="node1" presStyleIdx="0" presStyleCnt="5" custScaleY="139063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A8AE7F33-3372-4D78-96A6-FD2B204E9D9D}" type="pres">
      <dgm:prSet presAssocID="{E924DC90-2427-4BE5-A522-6ACD4563EB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44971C4-5D8D-4652-8F85-F916B723CB58}" type="pres">
      <dgm:prSet presAssocID="{6836F7C9-E0EB-4435-A48F-78CCA5C677FD}" presName="Name8" presStyleCnt="0"/>
      <dgm:spPr/>
    </dgm:pt>
    <dgm:pt modelId="{42E29582-A2E7-4B50-9BCC-2A8FCD67242D}" type="pres">
      <dgm:prSet presAssocID="{6836F7C9-E0EB-4435-A48F-78CCA5C677FD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3BB7BCD6-6108-4ED8-9046-A483C6EB8FD6}" type="pres">
      <dgm:prSet presAssocID="{6836F7C9-E0EB-4435-A48F-78CCA5C677F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BF7100C5-692A-476D-9242-E6DE2BFA407E}" type="pres">
      <dgm:prSet presAssocID="{9D67B1F7-C4FF-4E1E-94F4-69209A4E7C47}" presName="Name8" presStyleCnt="0"/>
      <dgm:spPr/>
    </dgm:pt>
    <dgm:pt modelId="{753AA43A-5097-42D8-A3EF-20B11215D8F3}" type="pres">
      <dgm:prSet presAssocID="{9D67B1F7-C4FF-4E1E-94F4-69209A4E7C47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7E617F38-6BB2-4E03-8198-FF7E7F898924}" type="pres">
      <dgm:prSet presAssocID="{9D67B1F7-C4FF-4E1E-94F4-69209A4E7C4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9C42FD2-6503-4F77-8487-9B33E0527141}" type="pres">
      <dgm:prSet presAssocID="{53563D61-A301-4644-8AE7-FCAFDA9A58AB}" presName="Name8" presStyleCnt="0"/>
      <dgm:spPr/>
    </dgm:pt>
    <dgm:pt modelId="{E6279944-4AC5-4561-B5D0-64EE0E57E695}" type="pres">
      <dgm:prSet presAssocID="{53563D61-A301-4644-8AE7-FCAFDA9A58A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E9D1362-172A-4369-8415-6E089FA67356}" type="pres">
      <dgm:prSet presAssocID="{53563D61-A301-4644-8AE7-FCAFDA9A58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E55855A1-EC9E-41EF-AA5C-B0A6C62BC58F}" type="pres">
      <dgm:prSet presAssocID="{9BC44171-365F-452D-AE92-EBE2E89770BA}" presName="Name8" presStyleCnt="0"/>
      <dgm:spPr/>
    </dgm:pt>
    <dgm:pt modelId="{285279A8-A2FF-4704-92DF-4753853CE322}" type="pres">
      <dgm:prSet presAssocID="{9BC44171-365F-452D-AE92-EBE2E89770BA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48B1057C-5EDF-4EC8-9A6B-B059EB7B0F8E}" type="pres">
      <dgm:prSet presAssocID="{9BC44171-365F-452D-AE92-EBE2E89770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</dgm:ptLst>
  <dgm:cxnLst>
    <dgm:cxn modelId="{FD451775-87D5-46A6-8A20-A0E8E385BE91}" type="presOf" srcId="{53563D61-A301-4644-8AE7-FCAFDA9A58AB}" destId="{2E9D1362-172A-4369-8415-6E089FA67356}" srcOrd="1" destOrd="0" presId="urn:microsoft.com/office/officeart/2005/8/layout/pyramid1"/>
    <dgm:cxn modelId="{F5C409F8-50F4-46A3-8288-2B4AD1045042}" type="presOf" srcId="{6836F7C9-E0EB-4435-A48F-78CCA5C677FD}" destId="{42E29582-A2E7-4B50-9BCC-2A8FCD67242D}" srcOrd="0" destOrd="0" presId="urn:microsoft.com/office/officeart/2005/8/layout/pyramid1"/>
    <dgm:cxn modelId="{BBD38ECD-1A53-4E57-A4D7-6178649CF2B2}" type="presOf" srcId="{53563D61-A301-4644-8AE7-FCAFDA9A58AB}" destId="{E6279944-4AC5-4561-B5D0-64EE0E57E695}" srcOrd="0" destOrd="0" presId="urn:microsoft.com/office/officeart/2005/8/layout/pyramid1"/>
    <dgm:cxn modelId="{624CE427-08C8-48B6-9B14-8FCB25DF72E1}" type="presOf" srcId="{9D67B1F7-C4FF-4E1E-94F4-69209A4E7C47}" destId="{7E617F38-6BB2-4E03-8198-FF7E7F898924}" srcOrd="1" destOrd="0" presId="urn:microsoft.com/office/officeart/2005/8/layout/pyramid1"/>
    <dgm:cxn modelId="{15D8F364-6809-49BA-A228-EAE95F4BE6B9}" srcId="{28FD3D57-F3BB-4E5E-B091-1500A3C92E81}" destId="{9BC44171-365F-452D-AE92-EBE2E89770BA}" srcOrd="4" destOrd="0" parTransId="{7679D3FA-0101-42D1-A23D-75BD8EF1DA28}" sibTransId="{FF5F2014-EE5D-4FD1-9103-39F792365AE5}"/>
    <dgm:cxn modelId="{685D1073-2D3C-412E-A123-0EF4D596743E}" srcId="{28FD3D57-F3BB-4E5E-B091-1500A3C92E81}" destId="{E924DC90-2427-4BE5-A522-6ACD4563EB45}" srcOrd="0" destOrd="0" parTransId="{9E545862-1292-4DB6-B36C-D6247532E625}" sibTransId="{BD5A33EB-119A-4BA7-8787-7DF55D1248BC}"/>
    <dgm:cxn modelId="{728077B6-858C-456B-B1FC-0EE57C6AC4A1}" type="presOf" srcId="{9D67B1F7-C4FF-4E1E-94F4-69209A4E7C47}" destId="{753AA43A-5097-42D8-A3EF-20B11215D8F3}" srcOrd="0" destOrd="0" presId="urn:microsoft.com/office/officeart/2005/8/layout/pyramid1"/>
    <dgm:cxn modelId="{BF0A629A-650F-46A0-AC97-EF93EF297572}" type="presOf" srcId="{9BC44171-365F-452D-AE92-EBE2E89770BA}" destId="{285279A8-A2FF-4704-92DF-4753853CE322}" srcOrd="0" destOrd="0" presId="urn:microsoft.com/office/officeart/2005/8/layout/pyramid1"/>
    <dgm:cxn modelId="{93ECEAFC-9192-41E7-8A2E-ABC54AFFAF67}" type="presOf" srcId="{9BC44171-365F-452D-AE92-EBE2E89770BA}" destId="{48B1057C-5EDF-4EC8-9A6B-B059EB7B0F8E}" srcOrd="1" destOrd="0" presId="urn:microsoft.com/office/officeart/2005/8/layout/pyramid1"/>
    <dgm:cxn modelId="{F3697A49-7026-40CE-A2B9-71761A0223E3}" srcId="{28FD3D57-F3BB-4E5E-B091-1500A3C92E81}" destId="{53563D61-A301-4644-8AE7-FCAFDA9A58AB}" srcOrd="3" destOrd="0" parTransId="{B60323EE-B859-4184-88BB-62221AE106AB}" sibTransId="{426A8813-506E-429E-87DB-53AA3F5535D1}"/>
    <dgm:cxn modelId="{16AD1B25-67A7-493A-944E-D3A990A131EE}" type="presOf" srcId="{6836F7C9-E0EB-4435-A48F-78CCA5C677FD}" destId="{3BB7BCD6-6108-4ED8-9046-A483C6EB8FD6}" srcOrd="1" destOrd="0" presId="urn:microsoft.com/office/officeart/2005/8/layout/pyramid1"/>
    <dgm:cxn modelId="{1263D722-8372-4789-B9F5-BFD8D9C870F1}" srcId="{28FD3D57-F3BB-4E5E-B091-1500A3C92E81}" destId="{9D67B1F7-C4FF-4E1E-94F4-69209A4E7C47}" srcOrd="2" destOrd="0" parTransId="{BD4D3042-AB5C-4E8F-B8BE-BC3A20988EB3}" sibTransId="{B379D14A-425C-47B8-B779-1E5D839E4BC8}"/>
    <dgm:cxn modelId="{E1266FDE-4532-46D7-8E20-05114BDDBAB7}" type="presOf" srcId="{E924DC90-2427-4BE5-A522-6ACD4563EB45}" destId="{864F954D-81D4-4546-B08E-448FBA7A18FE}" srcOrd="0" destOrd="0" presId="urn:microsoft.com/office/officeart/2005/8/layout/pyramid1"/>
    <dgm:cxn modelId="{DB663190-66A0-4A41-A657-AB37ADC823C6}" type="presOf" srcId="{28FD3D57-F3BB-4E5E-B091-1500A3C92E81}" destId="{6346E340-6B27-47A2-93A8-AA7F0249167F}" srcOrd="0" destOrd="0" presId="urn:microsoft.com/office/officeart/2005/8/layout/pyramid1"/>
    <dgm:cxn modelId="{EF9A9122-8044-468D-886E-062D14862F0F}" type="presOf" srcId="{E924DC90-2427-4BE5-A522-6ACD4563EB45}" destId="{A8AE7F33-3372-4D78-96A6-FD2B204E9D9D}" srcOrd="1" destOrd="0" presId="urn:microsoft.com/office/officeart/2005/8/layout/pyramid1"/>
    <dgm:cxn modelId="{79DC17DB-5914-43D2-A061-D69151AEEA5A}" srcId="{28FD3D57-F3BB-4E5E-B091-1500A3C92E81}" destId="{6836F7C9-E0EB-4435-A48F-78CCA5C677FD}" srcOrd="1" destOrd="0" parTransId="{0988B41C-78E4-4E00-9C30-DBD95A231B01}" sibTransId="{B61D5205-4FE7-47EC-B86F-48DF3EA1EDA5}"/>
    <dgm:cxn modelId="{4011C37E-569A-47AB-8BC0-3F471A4BF2E7}" type="presParOf" srcId="{6346E340-6B27-47A2-93A8-AA7F0249167F}" destId="{8351BCDF-D287-464A-AB10-4261CFFC4E79}" srcOrd="0" destOrd="0" presId="urn:microsoft.com/office/officeart/2005/8/layout/pyramid1"/>
    <dgm:cxn modelId="{FF1F5257-F946-48B5-AFC1-36F5D2900FE7}" type="presParOf" srcId="{8351BCDF-D287-464A-AB10-4261CFFC4E79}" destId="{864F954D-81D4-4546-B08E-448FBA7A18FE}" srcOrd="0" destOrd="0" presId="urn:microsoft.com/office/officeart/2005/8/layout/pyramid1"/>
    <dgm:cxn modelId="{DE5FE50A-EE2D-45C4-8D91-A08065F59448}" type="presParOf" srcId="{8351BCDF-D287-464A-AB10-4261CFFC4E79}" destId="{A8AE7F33-3372-4D78-96A6-FD2B204E9D9D}" srcOrd="1" destOrd="0" presId="urn:microsoft.com/office/officeart/2005/8/layout/pyramid1"/>
    <dgm:cxn modelId="{B9CB1CE4-D944-4CB1-89D0-2B1AD5B4AD60}" type="presParOf" srcId="{6346E340-6B27-47A2-93A8-AA7F0249167F}" destId="{244971C4-5D8D-4652-8F85-F916B723CB58}" srcOrd="1" destOrd="0" presId="urn:microsoft.com/office/officeart/2005/8/layout/pyramid1"/>
    <dgm:cxn modelId="{6D28489C-5214-4BBB-A22B-C5A5255CFA92}" type="presParOf" srcId="{244971C4-5D8D-4652-8F85-F916B723CB58}" destId="{42E29582-A2E7-4B50-9BCC-2A8FCD67242D}" srcOrd="0" destOrd="0" presId="urn:microsoft.com/office/officeart/2005/8/layout/pyramid1"/>
    <dgm:cxn modelId="{2C583993-3C33-4D2F-A997-64A3EE472445}" type="presParOf" srcId="{244971C4-5D8D-4652-8F85-F916B723CB58}" destId="{3BB7BCD6-6108-4ED8-9046-A483C6EB8FD6}" srcOrd="1" destOrd="0" presId="urn:microsoft.com/office/officeart/2005/8/layout/pyramid1"/>
    <dgm:cxn modelId="{8163F4E2-D01A-44C4-80D8-547F347500EC}" type="presParOf" srcId="{6346E340-6B27-47A2-93A8-AA7F0249167F}" destId="{BF7100C5-692A-476D-9242-E6DE2BFA407E}" srcOrd="2" destOrd="0" presId="urn:microsoft.com/office/officeart/2005/8/layout/pyramid1"/>
    <dgm:cxn modelId="{3D1E810E-789B-4632-9F03-5FBFF34AAA4B}" type="presParOf" srcId="{BF7100C5-692A-476D-9242-E6DE2BFA407E}" destId="{753AA43A-5097-42D8-A3EF-20B11215D8F3}" srcOrd="0" destOrd="0" presId="urn:microsoft.com/office/officeart/2005/8/layout/pyramid1"/>
    <dgm:cxn modelId="{CFA7E572-5C89-4ABE-8C2C-D841EBCEA87B}" type="presParOf" srcId="{BF7100C5-692A-476D-9242-E6DE2BFA407E}" destId="{7E617F38-6BB2-4E03-8198-FF7E7F898924}" srcOrd="1" destOrd="0" presId="urn:microsoft.com/office/officeart/2005/8/layout/pyramid1"/>
    <dgm:cxn modelId="{8C0627FB-8CEA-4363-AC48-7FFBBC1858EB}" type="presParOf" srcId="{6346E340-6B27-47A2-93A8-AA7F0249167F}" destId="{29C42FD2-6503-4F77-8487-9B33E0527141}" srcOrd="3" destOrd="0" presId="urn:microsoft.com/office/officeart/2005/8/layout/pyramid1"/>
    <dgm:cxn modelId="{D77B2267-9CDF-4ABA-A2C2-D51145D7BFCD}" type="presParOf" srcId="{29C42FD2-6503-4F77-8487-9B33E0527141}" destId="{E6279944-4AC5-4561-B5D0-64EE0E57E695}" srcOrd="0" destOrd="0" presId="urn:microsoft.com/office/officeart/2005/8/layout/pyramid1"/>
    <dgm:cxn modelId="{28EFC576-85AD-4EBA-A08A-508E8E33B08B}" type="presParOf" srcId="{29C42FD2-6503-4F77-8487-9B33E0527141}" destId="{2E9D1362-172A-4369-8415-6E089FA67356}" srcOrd="1" destOrd="0" presId="urn:microsoft.com/office/officeart/2005/8/layout/pyramid1"/>
    <dgm:cxn modelId="{048E440E-9DB9-404A-B1FF-D85A35EB4422}" type="presParOf" srcId="{6346E340-6B27-47A2-93A8-AA7F0249167F}" destId="{E55855A1-EC9E-41EF-AA5C-B0A6C62BC58F}" srcOrd="4" destOrd="0" presId="urn:microsoft.com/office/officeart/2005/8/layout/pyramid1"/>
    <dgm:cxn modelId="{9F48E185-1059-464C-A353-DCAD27460DDE}" type="presParOf" srcId="{E55855A1-EC9E-41EF-AA5C-B0A6C62BC58F}" destId="{285279A8-A2FF-4704-92DF-4753853CE322}" srcOrd="0" destOrd="0" presId="urn:microsoft.com/office/officeart/2005/8/layout/pyramid1"/>
    <dgm:cxn modelId="{A0A8BC3E-842F-4057-8414-D2E8ED472084}" type="presParOf" srcId="{E55855A1-EC9E-41EF-AA5C-B0A6C62BC58F}" destId="{48B1057C-5EDF-4EC8-9A6B-B059EB7B0F8E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F954D-81D4-4546-B08E-448FBA7A18FE}">
      <dsp:nvSpPr>
        <dsp:cNvPr id="0" name=""/>
        <dsp:cNvSpPr/>
      </dsp:nvSpPr>
      <dsp:spPr>
        <a:xfrm>
          <a:off x="1576243" y="0"/>
          <a:ext cx="1095985" cy="847624"/>
        </a:xfrm>
        <a:prstGeom prst="trapezoid">
          <a:avLst>
            <a:gd name="adj" fmla="val 64650"/>
          </a:avLst>
        </a:prstGeom>
        <a:solidFill>
          <a:srgbClr val="45C1A4">
            <a:alpha val="40000"/>
          </a:srgb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576243" y="0"/>
        <a:ext cx="1095985" cy="847624"/>
      </dsp:txXfrm>
    </dsp:sp>
    <dsp:sp modelId="{42E29582-A2E7-4B50-9BCC-2A8FCD67242D}">
      <dsp:nvSpPr>
        <dsp:cNvPr id="0" name=""/>
        <dsp:cNvSpPr/>
      </dsp:nvSpPr>
      <dsp:spPr>
        <a:xfrm>
          <a:off x="1182182" y="847624"/>
          <a:ext cx="1884107" cy="609525"/>
        </a:xfrm>
        <a:prstGeom prst="trapezoid">
          <a:avLst>
            <a:gd name="adj" fmla="val 64650"/>
          </a:avLst>
        </a:prstGeom>
        <a:solidFill>
          <a:srgbClr val="45C1A4">
            <a:alpha val="50000"/>
          </a:srgb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511901" y="847624"/>
        <a:ext cx="1224669" cy="609525"/>
      </dsp:txXfrm>
    </dsp:sp>
    <dsp:sp modelId="{753AA43A-5097-42D8-A3EF-20B11215D8F3}">
      <dsp:nvSpPr>
        <dsp:cNvPr id="0" name=""/>
        <dsp:cNvSpPr/>
      </dsp:nvSpPr>
      <dsp:spPr>
        <a:xfrm>
          <a:off x="788121" y="1457150"/>
          <a:ext cx="2672228" cy="609525"/>
        </a:xfrm>
        <a:prstGeom prst="trapezoid">
          <a:avLst>
            <a:gd name="adj" fmla="val 64650"/>
          </a:avLst>
        </a:prstGeom>
        <a:solidFill>
          <a:srgbClr val="45C1A4">
            <a:alpha val="65000"/>
          </a:srgb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</a:t>
          </a: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255761" y="1457150"/>
        <a:ext cx="1736948" cy="609525"/>
      </dsp:txXfrm>
    </dsp:sp>
    <dsp:sp modelId="{E6279944-4AC5-4561-B5D0-64EE0E57E695}">
      <dsp:nvSpPr>
        <dsp:cNvPr id="0" name=""/>
        <dsp:cNvSpPr/>
      </dsp:nvSpPr>
      <dsp:spPr>
        <a:xfrm>
          <a:off x="394060" y="2066676"/>
          <a:ext cx="3460350" cy="609525"/>
        </a:xfrm>
        <a:prstGeom prst="trapezoid">
          <a:avLst>
            <a:gd name="adj" fmla="val 64650"/>
          </a:avLst>
        </a:prstGeom>
        <a:solidFill>
          <a:srgbClr val="45C1A4">
            <a:alpha val="80000"/>
          </a:srgb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999622" y="2066676"/>
        <a:ext cx="2249227" cy="609525"/>
      </dsp:txXfrm>
    </dsp:sp>
    <dsp:sp modelId="{285279A8-A2FF-4704-92DF-4753853CE322}">
      <dsp:nvSpPr>
        <dsp:cNvPr id="0" name=""/>
        <dsp:cNvSpPr/>
      </dsp:nvSpPr>
      <dsp:spPr>
        <a:xfrm>
          <a:off x="0" y="2676202"/>
          <a:ext cx="4248471" cy="609525"/>
        </a:xfrm>
        <a:prstGeom prst="trapezoid">
          <a:avLst>
            <a:gd name="adj" fmla="val 64650"/>
          </a:avLst>
        </a:prstGeom>
        <a:solidFill>
          <a:srgbClr val="45C1A4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항목 </a:t>
          </a:r>
          <a:r>
            <a:rPr lang="en-US" altLang="ko-KR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5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743482" y="2676202"/>
        <a:ext cx="2761506" cy="609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65754-1F1B-4802-8A7C-B66303EBF64B}" type="datetimeFigureOut">
              <a:rPr lang="ko-KR" altLang="en-US" smtClean="0"/>
              <a:t>2013-06-05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0DDF5-9A80-4D35-AFF8-CB5C43A8ED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164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DA420-3892-4CCA-BB8E-916301E02423}" type="datetimeFigureOut">
              <a:rPr lang="ko-KR" altLang="en-US" smtClean="0"/>
              <a:t>2013-06-05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8E1C2-B9EF-451E-ADBD-E924197A54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1028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8E1C2-B9EF-451E-ADBD-E924197A54C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679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8E1C2-B9EF-451E-ADBD-E924197A54C5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17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 userDrawn="1"/>
        </p:nvGrpSpPr>
        <p:grpSpPr>
          <a:xfrm>
            <a:off x="1661545" y="6453336"/>
            <a:ext cx="5824176" cy="124523"/>
            <a:chOff x="1661545" y="6750699"/>
            <a:chExt cx="5824176" cy="124523"/>
          </a:xfrm>
        </p:grpSpPr>
        <p:sp>
          <p:nvSpPr>
            <p:cNvPr id="11" name="직사각형 10"/>
            <p:cNvSpPr/>
            <p:nvPr userDrawn="1"/>
          </p:nvSpPr>
          <p:spPr>
            <a:xfrm>
              <a:off x="1661545" y="6751407"/>
              <a:ext cx="1174643" cy="120941"/>
            </a:xfrm>
            <a:prstGeom prst="rect">
              <a:avLst/>
            </a:prstGeom>
            <a:solidFill>
              <a:srgbClr val="0E7FB7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 userDrawn="1"/>
          </p:nvSpPr>
          <p:spPr>
            <a:xfrm>
              <a:off x="2821293" y="6752570"/>
              <a:ext cx="1174643" cy="120941"/>
            </a:xfrm>
            <a:prstGeom prst="rect">
              <a:avLst/>
            </a:prstGeom>
            <a:solidFill>
              <a:srgbClr val="4BACC6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3978827" y="6750699"/>
              <a:ext cx="1174643" cy="120941"/>
            </a:xfrm>
            <a:prstGeom prst="rect">
              <a:avLst/>
            </a:prstGeom>
            <a:solidFill>
              <a:srgbClr val="45C1A4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5148064" y="6754281"/>
              <a:ext cx="1174643" cy="120941"/>
            </a:xfrm>
            <a:prstGeom prst="rect">
              <a:avLst/>
            </a:prstGeom>
            <a:solidFill>
              <a:srgbClr val="B9D533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6311078" y="6752254"/>
              <a:ext cx="1174643" cy="120941"/>
            </a:xfrm>
            <a:prstGeom prst="rect">
              <a:avLst/>
            </a:prstGeom>
            <a:solidFill>
              <a:srgbClr val="8064A2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36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05</a:t>
            </a:r>
            <a:endParaRPr lang="ko-KR" altLang="en-US" dirty="0"/>
          </a:p>
        </p:txBody>
      </p:sp>
      <p:sp>
        <p:nvSpPr>
          <p:cNvPr id="5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74236" y="1988840"/>
            <a:ext cx="2369572" cy="150953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6" name="내용 개체 틀 4"/>
          <p:cNvSpPr>
            <a:spLocks noGrp="1"/>
          </p:cNvSpPr>
          <p:nvPr>
            <p:ph sz="quarter" idx="11" hasCustomPrompt="1"/>
          </p:nvPr>
        </p:nvSpPr>
        <p:spPr>
          <a:xfrm>
            <a:off x="474236" y="3490123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12" hasCustomPrompt="1"/>
          </p:nvPr>
        </p:nvSpPr>
        <p:spPr>
          <a:xfrm>
            <a:off x="3419872" y="1988840"/>
            <a:ext cx="2369572" cy="150953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9" name="내용 개체 틀 4"/>
          <p:cNvSpPr>
            <a:spLocks noGrp="1"/>
          </p:cNvSpPr>
          <p:nvPr>
            <p:ph sz="quarter" idx="13" hasCustomPrompt="1"/>
          </p:nvPr>
        </p:nvSpPr>
        <p:spPr>
          <a:xfrm>
            <a:off x="3419872" y="3490123"/>
            <a:ext cx="2369572" cy="357404"/>
          </a:xfrm>
          <a:prstGeom prst="rect">
            <a:avLst/>
          </a:prstGeom>
          <a:solidFill>
            <a:srgbClr val="45C1A4"/>
          </a:solidFill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6372200" y="1988840"/>
            <a:ext cx="2369572" cy="150953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3" name="내용 개체 틀 4"/>
          <p:cNvSpPr>
            <a:spLocks noGrp="1"/>
          </p:cNvSpPr>
          <p:nvPr>
            <p:ph sz="quarter" idx="15" hasCustomPrompt="1"/>
          </p:nvPr>
        </p:nvSpPr>
        <p:spPr>
          <a:xfrm>
            <a:off x="6372200" y="3490123"/>
            <a:ext cx="2369572" cy="357404"/>
          </a:xfrm>
          <a:prstGeom prst="rect">
            <a:avLst/>
          </a:prstGeom>
          <a:solidFill>
            <a:srgbClr val="B9D533"/>
          </a:solidFill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sz="quarter" idx="22"/>
          </p:nvPr>
        </p:nvSpPr>
        <p:spPr>
          <a:xfrm>
            <a:off x="442913" y="4401820"/>
            <a:ext cx="2375495" cy="12267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5" name="내용 개체 틀 4"/>
          <p:cNvSpPr>
            <a:spLocks noGrp="1"/>
          </p:cNvSpPr>
          <p:nvPr>
            <p:ph sz="quarter" idx="23" hasCustomPrompt="1"/>
          </p:nvPr>
        </p:nvSpPr>
        <p:spPr>
          <a:xfrm>
            <a:off x="442913" y="4077073"/>
            <a:ext cx="2369572" cy="357404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6" name="내용 개체 틀 2"/>
          <p:cNvSpPr>
            <a:spLocks noGrp="1"/>
          </p:cNvSpPr>
          <p:nvPr>
            <p:ph sz="quarter" idx="24"/>
          </p:nvPr>
        </p:nvSpPr>
        <p:spPr>
          <a:xfrm>
            <a:off x="3395241" y="4399184"/>
            <a:ext cx="2375495" cy="12267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7" name="내용 개체 틀 4"/>
          <p:cNvSpPr>
            <a:spLocks noGrp="1"/>
          </p:cNvSpPr>
          <p:nvPr>
            <p:ph sz="quarter" idx="25" hasCustomPrompt="1"/>
          </p:nvPr>
        </p:nvSpPr>
        <p:spPr>
          <a:xfrm>
            <a:off x="3395241" y="4074437"/>
            <a:ext cx="2369572" cy="357404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8" name="내용 개체 틀 2"/>
          <p:cNvSpPr>
            <a:spLocks noGrp="1"/>
          </p:cNvSpPr>
          <p:nvPr>
            <p:ph sz="quarter" idx="26"/>
          </p:nvPr>
        </p:nvSpPr>
        <p:spPr>
          <a:xfrm>
            <a:off x="6360269" y="4396548"/>
            <a:ext cx="2375495" cy="12267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4"/>
          <p:cNvSpPr>
            <a:spLocks noGrp="1"/>
          </p:cNvSpPr>
          <p:nvPr>
            <p:ph sz="quarter" idx="27" hasCustomPrompt="1"/>
          </p:nvPr>
        </p:nvSpPr>
        <p:spPr>
          <a:xfrm>
            <a:off x="6360269" y="4071801"/>
            <a:ext cx="2369572" cy="357404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20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갈매기형 수장 27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갈매기형 수장 28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0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06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sz="quarter" idx="22"/>
          </p:nvPr>
        </p:nvSpPr>
        <p:spPr>
          <a:xfrm>
            <a:off x="420936" y="4650500"/>
            <a:ext cx="2191721" cy="8667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6" name="내용 개체 틀 2"/>
          <p:cNvSpPr>
            <a:spLocks noGrp="1"/>
          </p:cNvSpPr>
          <p:nvPr>
            <p:ph sz="quarter" idx="24"/>
          </p:nvPr>
        </p:nvSpPr>
        <p:spPr>
          <a:xfrm>
            <a:off x="3537226" y="4647864"/>
            <a:ext cx="2191721" cy="8667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8" name="내용 개체 틀 2"/>
          <p:cNvSpPr>
            <a:spLocks noGrp="1"/>
          </p:cNvSpPr>
          <p:nvPr>
            <p:ph sz="quarter" idx="26"/>
          </p:nvPr>
        </p:nvSpPr>
        <p:spPr>
          <a:xfrm>
            <a:off x="6516216" y="4645228"/>
            <a:ext cx="2199466" cy="8667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1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74236" y="2060848"/>
            <a:ext cx="2079172" cy="2079172"/>
          </a:xfrm>
          <a:prstGeom prst="ellipse">
            <a:avLst/>
          </a:prstGeom>
          <a:solidFill>
            <a:schemeClr val="bg2"/>
          </a:solidFill>
          <a:ln w="15875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12" hasCustomPrompt="1"/>
          </p:nvPr>
        </p:nvSpPr>
        <p:spPr>
          <a:xfrm>
            <a:off x="3583834" y="2060848"/>
            <a:ext cx="2079172" cy="2079172"/>
          </a:xfrm>
          <a:prstGeom prst="ellipse">
            <a:avLst/>
          </a:prstGeom>
          <a:solidFill>
            <a:schemeClr val="bg2"/>
          </a:solidFill>
          <a:ln w="15875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23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6570569" y="2060848"/>
            <a:ext cx="2079172" cy="2079172"/>
          </a:xfrm>
          <a:prstGeom prst="ellipse">
            <a:avLst/>
          </a:prstGeom>
          <a:solidFill>
            <a:schemeClr val="bg2"/>
          </a:solidFill>
          <a:ln w="15875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/>
          <a:lstStyle>
            <a:lvl1pPr>
              <a:defRPr lang="ko-KR" altLang="en-US" sz="1400" dirty="0"/>
            </a:lvl1pPr>
          </a:lstStyle>
          <a:p>
            <a:pPr marL="0" lvl="0" indent="0" algn="ctr">
              <a:buNone/>
            </a:pPr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5" name="내용 개체 틀 4"/>
          <p:cNvSpPr>
            <a:spLocks noGrp="1"/>
          </p:cNvSpPr>
          <p:nvPr>
            <p:ph sz="quarter" idx="23" hasCustomPrompt="1"/>
          </p:nvPr>
        </p:nvSpPr>
        <p:spPr>
          <a:xfrm>
            <a:off x="422547" y="4293096"/>
            <a:ext cx="2205237" cy="35740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400" b="1">
                <a:solidFill>
                  <a:srgbClr val="45C1A4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7" name="내용 개체 틀 4"/>
          <p:cNvSpPr>
            <a:spLocks noGrp="1"/>
          </p:cNvSpPr>
          <p:nvPr>
            <p:ph sz="quarter" idx="25" hasCustomPrompt="1"/>
          </p:nvPr>
        </p:nvSpPr>
        <p:spPr>
          <a:xfrm>
            <a:off x="3531591" y="4290460"/>
            <a:ext cx="2205237" cy="35740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400" b="1">
                <a:solidFill>
                  <a:srgbClr val="45C1A4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9" name="내용 개체 틀 4"/>
          <p:cNvSpPr>
            <a:spLocks noGrp="1"/>
          </p:cNvSpPr>
          <p:nvPr>
            <p:ph sz="quarter" idx="28" hasCustomPrompt="1"/>
          </p:nvPr>
        </p:nvSpPr>
        <p:spPr>
          <a:xfrm>
            <a:off x="6516512" y="4287824"/>
            <a:ext cx="2205237" cy="35740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400" b="1">
                <a:solidFill>
                  <a:srgbClr val="45C1A4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20" name="자유형 19"/>
          <p:cNvSpPr/>
          <p:nvPr userDrawn="1"/>
        </p:nvSpPr>
        <p:spPr>
          <a:xfrm>
            <a:off x="3048020" y="2276872"/>
            <a:ext cx="45719" cy="312161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자유형 25"/>
          <p:cNvSpPr/>
          <p:nvPr userDrawn="1"/>
        </p:nvSpPr>
        <p:spPr>
          <a:xfrm>
            <a:off x="6060220" y="2276872"/>
            <a:ext cx="45719" cy="312161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갈매기형 수장 24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갈매기형 수장 26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619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07</a:t>
            </a:r>
            <a:endParaRPr lang="ko-KR" altLang="en-US" dirty="0"/>
          </a:p>
        </p:txBody>
      </p:sp>
      <p:sp>
        <p:nvSpPr>
          <p:cNvPr id="15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96975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7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24543" y="2204864"/>
            <a:ext cx="4435489" cy="3240360"/>
          </a:xfrm>
          <a:prstGeom prst="rect">
            <a:avLst/>
          </a:prstGeom>
          <a:solidFill>
            <a:schemeClr val="bg2"/>
          </a:solidFill>
          <a:ln w="25400">
            <a:solidFill>
              <a:schemeClr val="bg1"/>
            </a:solidFill>
          </a:ln>
          <a:effectLst/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19" name="내용 개체 틀 2"/>
          <p:cNvSpPr>
            <a:spLocks noGrp="1"/>
          </p:cNvSpPr>
          <p:nvPr>
            <p:ph sz="quarter" idx="22"/>
          </p:nvPr>
        </p:nvSpPr>
        <p:spPr>
          <a:xfrm>
            <a:off x="5292080" y="2204864"/>
            <a:ext cx="3456384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 lIns="180000" anchor="ctr"/>
          <a:lstStyle>
            <a:lvl1pPr marL="0" indent="0">
              <a:buNone/>
              <a:defRPr sz="1200"/>
            </a:lvl1pPr>
          </a:lstStyle>
          <a:p>
            <a:pPr lvl="0"/>
            <a:endParaRPr lang="ko-KR" altLang="en-US" dirty="0"/>
          </a:p>
        </p:txBody>
      </p:sp>
      <p:sp>
        <p:nvSpPr>
          <p:cNvPr id="20" name="내용 개체 틀 2"/>
          <p:cNvSpPr>
            <a:spLocks noGrp="1"/>
          </p:cNvSpPr>
          <p:nvPr>
            <p:ph sz="quarter" idx="28"/>
          </p:nvPr>
        </p:nvSpPr>
        <p:spPr>
          <a:xfrm>
            <a:off x="5292080" y="3213075"/>
            <a:ext cx="3456384" cy="12241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 lIns="180000"/>
          <a:lstStyle>
            <a:lvl1pPr marL="0" indent="0">
              <a:buNone/>
              <a:defRPr sz="1200"/>
            </a:lvl1pPr>
          </a:lstStyle>
          <a:p>
            <a:pPr lvl="0"/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9"/>
          </p:nvPr>
        </p:nvSpPr>
        <p:spPr>
          <a:xfrm>
            <a:off x="5292725" y="4725243"/>
            <a:ext cx="3455988" cy="7199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txBody>
          <a:bodyPr lIns="180000" anchor="ctr"/>
          <a:lstStyle>
            <a:lvl1pPr marL="0" indent="0">
              <a:buFontTx/>
              <a:buNone/>
              <a:defRPr lang="ko-KR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ko-KR" alt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갈매기형 수장 9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갈매기형 수장 10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2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96975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7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24543" y="2204864"/>
            <a:ext cx="4435489" cy="3240360"/>
          </a:xfrm>
          <a:prstGeom prst="rect">
            <a:avLst/>
          </a:prstGeom>
          <a:solidFill>
            <a:schemeClr val="bg2"/>
          </a:solidFill>
          <a:ln w="25400">
            <a:solidFill>
              <a:schemeClr val="bg1"/>
            </a:solidFill>
          </a:ln>
          <a:effectLst/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9" hasCustomPrompt="1"/>
          </p:nvPr>
        </p:nvSpPr>
        <p:spPr>
          <a:xfrm>
            <a:off x="5076056" y="2204865"/>
            <a:ext cx="100811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9" name="텍스트 개체 틀 4"/>
          <p:cNvSpPr>
            <a:spLocks noGrp="1"/>
          </p:cNvSpPr>
          <p:nvPr>
            <p:ph type="body" sz="quarter" idx="30" hasCustomPrompt="1"/>
          </p:nvPr>
        </p:nvSpPr>
        <p:spPr>
          <a:xfrm>
            <a:off x="6084168" y="2204864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1" name="텍스트 개체 틀 4"/>
          <p:cNvSpPr>
            <a:spLocks noGrp="1"/>
          </p:cNvSpPr>
          <p:nvPr>
            <p:ph type="body" sz="quarter" idx="31" hasCustomPrompt="1"/>
          </p:nvPr>
        </p:nvSpPr>
        <p:spPr>
          <a:xfrm>
            <a:off x="5076056" y="2636913"/>
            <a:ext cx="100811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2" name="텍스트 개체 틀 4"/>
          <p:cNvSpPr>
            <a:spLocks noGrp="1"/>
          </p:cNvSpPr>
          <p:nvPr>
            <p:ph type="body" sz="quarter" idx="32" hasCustomPrompt="1"/>
          </p:nvPr>
        </p:nvSpPr>
        <p:spPr>
          <a:xfrm>
            <a:off x="6084168" y="2636912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3" name="텍스트 개체 틀 4"/>
          <p:cNvSpPr>
            <a:spLocks noGrp="1"/>
          </p:cNvSpPr>
          <p:nvPr>
            <p:ph type="body" sz="quarter" idx="33" hasCustomPrompt="1"/>
          </p:nvPr>
        </p:nvSpPr>
        <p:spPr>
          <a:xfrm>
            <a:off x="5076056" y="3007840"/>
            <a:ext cx="100811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4" name="텍스트 개체 틀 4"/>
          <p:cNvSpPr>
            <a:spLocks noGrp="1"/>
          </p:cNvSpPr>
          <p:nvPr>
            <p:ph type="body" sz="quarter" idx="34" hasCustomPrompt="1"/>
          </p:nvPr>
        </p:nvSpPr>
        <p:spPr>
          <a:xfrm>
            <a:off x="6084168" y="3007839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6" name="텍스트 개체 틀 4"/>
          <p:cNvSpPr>
            <a:spLocks noGrp="1"/>
          </p:cNvSpPr>
          <p:nvPr>
            <p:ph type="body" sz="quarter" idx="35" hasCustomPrompt="1"/>
          </p:nvPr>
        </p:nvSpPr>
        <p:spPr>
          <a:xfrm>
            <a:off x="5076056" y="3385458"/>
            <a:ext cx="100811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8" name="텍스트 개체 틀 4"/>
          <p:cNvSpPr>
            <a:spLocks noGrp="1"/>
          </p:cNvSpPr>
          <p:nvPr>
            <p:ph type="body" sz="quarter" idx="36" hasCustomPrompt="1"/>
          </p:nvPr>
        </p:nvSpPr>
        <p:spPr>
          <a:xfrm>
            <a:off x="6084168" y="3385457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1" name="텍스트 개체 틀 4"/>
          <p:cNvSpPr>
            <a:spLocks noGrp="1"/>
          </p:cNvSpPr>
          <p:nvPr>
            <p:ph type="body" sz="quarter" idx="37" hasCustomPrompt="1"/>
          </p:nvPr>
        </p:nvSpPr>
        <p:spPr>
          <a:xfrm>
            <a:off x="5076056" y="3767271"/>
            <a:ext cx="100811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2" name="텍스트 개체 틀 4"/>
          <p:cNvSpPr>
            <a:spLocks noGrp="1"/>
          </p:cNvSpPr>
          <p:nvPr>
            <p:ph type="body" sz="quarter" idx="38" hasCustomPrompt="1"/>
          </p:nvPr>
        </p:nvSpPr>
        <p:spPr>
          <a:xfrm>
            <a:off x="6084168" y="3767270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4" name="텍스트 개체 틀 4"/>
          <p:cNvSpPr>
            <a:spLocks noGrp="1"/>
          </p:cNvSpPr>
          <p:nvPr>
            <p:ph type="body" sz="quarter" idx="40" hasCustomPrompt="1"/>
          </p:nvPr>
        </p:nvSpPr>
        <p:spPr>
          <a:xfrm>
            <a:off x="6084168" y="4581128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6" name="텍스트 개체 틀 4"/>
          <p:cNvSpPr>
            <a:spLocks noGrp="1"/>
          </p:cNvSpPr>
          <p:nvPr>
            <p:ph type="body" sz="quarter" idx="42" hasCustomPrompt="1"/>
          </p:nvPr>
        </p:nvSpPr>
        <p:spPr>
          <a:xfrm>
            <a:off x="6084168" y="5074297"/>
            <a:ext cx="2664296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갈매기형 수장 19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갈매기형 수장 22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1934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자유형 28"/>
          <p:cNvSpPr/>
          <p:nvPr userDrawn="1"/>
        </p:nvSpPr>
        <p:spPr>
          <a:xfrm>
            <a:off x="1035411" y="2061592"/>
            <a:ext cx="7620" cy="2948940"/>
          </a:xfrm>
          <a:custGeom>
            <a:avLst/>
            <a:gdLst>
              <a:gd name="connsiteX0" fmla="*/ 7620 w 7620"/>
              <a:gd name="connsiteY0" fmla="*/ 0 h 2948940"/>
              <a:gd name="connsiteX1" fmla="*/ 0 w 7620"/>
              <a:gd name="connsiteY1" fmla="*/ 2948940 h 294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20" h="2948940">
                <a:moveTo>
                  <a:pt x="7620" y="0"/>
                </a:moveTo>
                <a:lnTo>
                  <a:pt x="0" y="2948940"/>
                </a:lnTo>
              </a:path>
            </a:pathLst>
          </a:cu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그림 개체 틀 2"/>
          <p:cNvSpPr>
            <a:spLocks noGrp="1"/>
          </p:cNvSpPr>
          <p:nvPr>
            <p:ph type="pic" sz="quarter" idx="10" hasCustomPrompt="1"/>
          </p:nvPr>
        </p:nvSpPr>
        <p:spPr>
          <a:xfrm rot="366842">
            <a:off x="914047" y="2559091"/>
            <a:ext cx="4320480" cy="2663626"/>
          </a:xfrm>
          <a:prstGeom prst="rect">
            <a:avLst/>
          </a:prstGeom>
          <a:solidFill>
            <a:schemeClr val="bg2"/>
          </a:solidFill>
          <a:ln w="25400">
            <a:noFill/>
          </a:ln>
          <a:effectLst/>
          <a:scene3d>
            <a:camera prst="perspectiveRight" fov="0">
              <a:rot lat="0" lon="20099999" rev="0"/>
            </a:camera>
            <a:lightRig rig="balanced" dir="t"/>
          </a:scene3d>
        </p:spPr>
        <p:txBody>
          <a:bodyPr/>
          <a:lstStyle>
            <a:lvl1pPr>
              <a:defRPr lang="ko-KR" altLang="en-US" sz="16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FontTx/>
              <a:buNone/>
            </a:pPr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28" name="그림 개체 틀 2"/>
          <p:cNvSpPr>
            <a:spLocks noGrp="1"/>
          </p:cNvSpPr>
          <p:nvPr>
            <p:ph type="pic" sz="quarter" idx="28" hasCustomPrompt="1"/>
          </p:nvPr>
        </p:nvSpPr>
        <p:spPr>
          <a:xfrm>
            <a:off x="710043" y="2069232"/>
            <a:ext cx="4320480" cy="2663626"/>
          </a:xfrm>
          <a:prstGeom prst="rect">
            <a:avLst/>
          </a:prstGeom>
          <a:solidFill>
            <a:schemeClr val="bg2"/>
          </a:solidFill>
          <a:ln w="25400">
            <a:noFill/>
          </a:ln>
          <a:effectLst>
            <a:outerShdw blurRad="203200" dist="114300" dir="4200000" sx="101000" sy="101000" algn="tl" rotWithShape="0">
              <a:prstClr val="black">
                <a:alpha val="13000"/>
              </a:prstClr>
            </a:outerShdw>
          </a:effectLst>
          <a:scene3d>
            <a:camera prst="perspectiveRight" fov="3600000">
              <a:rot lat="0" lon="20099999" rev="0"/>
            </a:camera>
            <a:lightRig rig="contrasting" dir="t"/>
          </a:scene3d>
          <a:sp3d extrusionH="107950">
            <a:extrusionClr>
              <a:schemeClr val="bg1"/>
            </a:extrusionClr>
          </a:sp3d>
        </p:spPr>
        <p:txBody>
          <a:bodyPr/>
          <a:lstStyle>
            <a:lvl1pPr>
              <a:defRPr lang="ko-KR" altLang="en-US" sz="16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FontTx/>
              <a:buNone/>
            </a:pPr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09</a:t>
            </a:r>
            <a:endParaRPr lang="ko-KR" altLang="en-US" dirty="0"/>
          </a:p>
        </p:txBody>
      </p:sp>
      <p:sp>
        <p:nvSpPr>
          <p:cNvPr id="15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96975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pPr lvl="0"/>
            <a:endParaRPr lang="ko-KR" altLang="en-US" dirty="0"/>
          </a:p>
        </p:txBody>
      </p:sp>
      <p:pic>
        <p:nvPicPr>
          <p:cNvPr id="1024" name="그림 1023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"/>
                    </a14:imgEffect>
                    <a14:imgEffect>
                      <a14:brightnessContrast bright="99000" contrast="-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589240"/>
            <a:ext cx="3960440" cy="517396"/>
          </a:xfrm>
          <a:prstGeom prst="rect">
            <a:avLst/>
          </a:prstGeom>
        </p:spPr>
      </p:pic>
      <p:sp>
        <p:nvSpPr>
          <p:cNvPr id="13" name="텍스트 개체 틀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96136" y="2276872"/>
            <a:ext cx="2951162" cy="360784"/>
          </a:xfrm>
          <a:prstGeom prst="rect">
            <a:avLst/>
          </a:prstGeom>
          <a:solidFill>
            <a:srgbClr val="45C1A4"/>
          </a:solidFill>
        </p:spPr>
        <p:txBody>
          <a:bodyPr anchor="ctr"/>
          <a:lstStyle>
            <a:lvl1pPr marL="0" indent="0" algn="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smtClean="0"/>
              <a:t>이미지 타이틀 입력</a:t>
            </a:r>
            <a:endParaRPr lang="ko-KR" altLang="en-US" dirty="0"/>
          </a:p>
        </p:txBody>
      </p:sp>
      <p:sp>
        <p:nvSpPr>
          <p:cNvPr id="14" name="텍스트 개체 틀 4"/>
          <p:cNvSpPr>
            <a:spLocks noGrp="1"/>
          </p:cNvSpPr>
          <p:nvPr>
            <p:ph type="body" sz="quarter" idx="38" hasCustomPrompt="1"/>
          </p:nvPr>
        </p:nvSpPr>
        <p:spPr>
          <a:xfrm>
            <a:off x="5796136" y="2708920"/>
            <a:ext cx="2952328" cy="100811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t"/>
          <a:lstStyle>
            <a:lvl1pPr marL="0" indent="0" algn="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6" name="텍스트 개체 틀 20"/>
          <p:cNvSpPr>
            <a:spLocks noGrp="1"/>
          </p:cNvSpPr>
          <p:nvPr>
            <p:ph type="body" sz="quarter" idx="39" hasCustomPrompt="1"/>
          </p:nvPr>
        </p:nvSpPr>
        <p:spPr>
          <a:xfrm>
            <a:off x="5796136" y="3789040"/>
            <a:ext cx="2951162" cy="36078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컨텐츠 입력</a:t>
            </a:r>
            <a:endParaRPr lang="ko-KR" altLang="en-US" dirty="0"/>
          </a:p>
        </p:txBody>
      </p:sp>
      <p:sp>
        <p:nvSpPr>
          <p:cNvPr id="17" name="텍스트 개체 틀 4"/>
          <p:cNvSpPr>
            <a:spLocks noGrp="1"/>
          </p:cNvSpPr>
          <p:nvPr>
            <p:ph type="body" sz="quarter" idx="40" hasCustomPrompt="1"/>
          </p:nvPr>
        </p:nvSpPr>
        <p:spPr>
          <a:xfrm>
            <a:off x="5796136" y="4221088"/>
            <a:ext cx="2952328" cy="100811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t"/>
          <a:lstStyle>
            <a:lvl1pPr marL="0" indent="0" algn="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갈매기형 수장 17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갈매기형 수장 18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329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16745" y="1988840"/>
            <a:ext cx="5811439" cy="2376264"/>
          </a:xfrm>
          <a:prstGeom prst="rect">
            <a:avLst/>
          </a:prstGeom>
          <a:solidFill>
            <a:schemeClr val="bg2"/>
          </a:solidFill>
          <a:ln w="25400">
            <a:noFill/>
          </a:ln>
          <a:effectLst/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10</a:t>
            </a:r>
            <a:endParaRPr lang="ko-KR" altLang="en-US" dirty="0"/>
          </a:p>
        </p:txBody>
      </p:sp>
      <p:sp>
        <p:nvSpPr>
          <p:cNvPr id="6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96975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228184" y="1988840"/>
            <a:ext cx="2520280" cy="2376000"/>
          </a:xfrm>
          <a:prstGeom prst="rect">
            <a:avLst/>
          </a:prstGeom>
          <a:solidFill>
            <a:srgbClr val="B9D533">
              <a:alpha val="8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>
            <a:spLocks noGrp="1"/>
          </p:cNvSpPr>
          <p:nvPr>
            <p:ph type="body" sz="quarter" idx="30" hasCustomPrompt="1"/>
          </p:nvPr>
        </p:nvSpPr>
        <p:spPr>
          <a:xfrm>
            <a:off x="6444208" y="2924944"/>
            <a:ext cx="2304256" cy="576064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내용입력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1" hasCustomPrompt="1"/>
          </p:nvPr>
        </p:nvSpPr>
        <p:spPr>
          <a:xfrm>
            <a:off x="6444208" y="3501008"/>
            <a:ext cx="2304256" cy="863832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내용입력</a:t>
            </a:r>
            <a:endParaRPr lang="ko-KR" alt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갈매기형 수장 10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갈매기형 수장 11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04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50358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11</a:t>
            </a:r>
            <a:endParaRPr lang="ko-KR" altLang="en-US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68313" y="1196752"/>
            <a:ext cx="8280151" cy="3095674"/>
          </a:xfrm>
          <a:prstGeom prst="rect">
            <a:avLst/>
          </a:prstGeom>
          <a:solidFill>
            <a:schemeClr val="bg2"/>
          </a:solidFill>
          <a:ln w="25400">
            <a:solidFill>
              <a:schemeClr val="bg1"/>
            </a:solidFill>
          </a:ln>
          <a:effectLst/>
        </p:spPr>
        <p:txBody>
          <a:bodyPr/>
          <a:lstStyle>
            <a:lvl1pPr>
              <a:defRPr lang="ko-KR" altLang="en-US" sz="16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indent="0" algn="ctr">
              <a:buFontTx/>
              <a:buNone/>
            </a:pPr>
            <a:r>
              <a:rPr lang="ko-KR" altLang="en-US" dirty="0" smtClean="0"/>
              <a:t>중앙을 클릭하여 이미지를 추가해 주세요 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17" name="텍스트 개체 틀 16"/>
          <p:cNvSpPr>
            <a:spLocks noGrp="1"/>
          </p:cNvSpPr>
          <p:nvPr>
            <p:ph type="body" sz="quarter" idx="11"/>
          </p:nvPr>
        </p:nvSpPr>
        <p:spPr>
          <a:xfrm>
            <a:off x="5076576" y="4581128"/>
            <a:ext cx="3671888" cy="865188"/>
          </a:xfrm>
          <a:prstGeom prst="rect">
            <a:avLst/>
          </a:prstGeom>
          <a:noFill/>
        </p:spPr>
        <p:txBody>
          <a:bodyPr/>
          <a:lstStyle>
            <a:lvl1pPr marL="0" indent="0" algn="r">
              <a:buFontTx/>
              <a:buNone/>
              <a:defRPr sz="1200"/>
            </a:lvl1pPr>
          </a:lstStyle>
          <a:p>
            <a:pPr lvl="0"/>
            <a:endParaRPr lang="ko-KR" altLang="en-US" dirty="0"/>
          </a:p>
        </p:txBody>
      </p:sp>
      <p:sp>
        <p:nvSpPr>
          <p:cNvPr id="21" name="텍스트 개체 틀 20"/>
          <p:cNvSpPr>
            <a:spLocks noGrp="1"/>
          </p:cNvSpPr>
          <p:nvPr>
            <p:ph type="body" sz="quarter" idx="12"/>
          </p:nvPr>
        </p:nvSpPr>
        <p:spPr>
          <a:xfrm>
            <a:off x="468313" y="4653136"/>
            <a:ext cx="2951162" cy="36078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endParaRPr lang="ko-KR" altLang="en-US" dirty="0"/>
          </a:p>
        </p:txBody>
      </p:sp>
      <p:sp>
        <p:nvSpPr>
          <p:cNvPr id="23" name="텍스트 개체 틀 20"/>
          <p:cNvSpPr>
            <a:spLocks noGrp="1"/>
          </p:cNvSpPr>
          <p:nvPr>
            <p:ph type="body" sz="quarter" idx="13"/>
          </p:nvPr>
        </p:nvSpPr>
        <p:spPr>
          <a:xfrm>
            <a:off x="467544" y="5013176"/>
            <a:ext cx="2951162" cy="360784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갈매기형 수장 8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갈매기형 수장 9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557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12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04864"/>
            <a:ext cx="4119559" cy="3600400"/>
          </a:xfrm>
          <a:prstGeom prst="rect">
            <a:avLst/>
          </a:prstGeom>
        </p:spPr>
      </p:pic>
      <p:sp>
        <p:nvSpPr>
          <p:cNvPr id="15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4654833" y="2348880"/>
            <a:ext cx="3788754" cy="223224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갈매기형 수장 6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갈매기형 수장 8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49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091" y="1412776"/>
            <a:ext cx="3460430" cy="3024336"/>
          </a:xfrm>
          <a:prstGeom prst="rect">
            <a:avLst/>
          </a:prstGeom>
        </p:spPr>
      </p:pic>
      <p:sp>
        <p:nvSpPr>
          <p:cNvPr id="15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3013800" y="1567678"/>
            <a:ext cx="3125743" cy="1875089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102" y="2060848"/>
            <a:ext cx="2378370" cy="207864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2" y="2058554"/>
            <a:ext cx="2378370" cy="2078640"/>
          </a:xfrm>
          <a:prstGeom prst="rect">
            <a:avLst/>
          </a:prstGeom>
        </p:spPr>
      </p:pic>
      <p:sp>
        <p:nvSpPr>
          <p:cNvPr id="10" name="그림 개체 틀 2"/>
          <p:cNvSpPr>
            <a:spLocks noGrp="1"/>
          </p:cNvSpPr>
          <p:nvPr>
            <p:ph type="pic" sz="quarter" idx="16" hasCustomPrompt="1"/>
          </p:nvPr>
        </p:nvSpPr>
        <p:spPr>
          <a:xfrm>
            <a:off x="427801" y="2165514"/>
            <a:ext cx="2138861" cy="128875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2" name="자유형 11"/>
          <p:cNvSpPr/>
          <p:nvPr userDrawn="1"/>
        </p:nvSpPr>
        <p:spPr>
          <a:xfrm flipV="1">
            <a:off x="884118" y="5110545"/>
            <a:ext cx="7444264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자유형 13"/>
          <p:cNvSpPr/>
          <p:nvPr userDrawn="1"/>
        </p:nvSpPr>
        <p:spPr>
          <a:xfrm flipV="1">
            <a:off x="885752" y="5733256"/>
            <a:ext cx="7444264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텍스트 개체 틀 4"/>
          <p:cNvSpPr>
            <a:spLocks noGrp="1"/>
          </p:cNvSpPr>
          <p:nvPr>
            <p:ph type="body" sz="quarter" idx="30" hasCustomPrompt="1"/>
          </p:nvPr>
        </p:nvSpPr>
        <p:spPr>
          <a:xfrm>
            <a:off x="513440" y="4186260"/>
            <a:ext cx="2008428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9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877820" y="5229200"/>
            <a:ext cx="7452196" cy="4943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pPr lvl="0"/>
            <a:endParaRPr lang="ko-KR" altLang="en-US" dirty="0"/>
          </a:p>
        </p:txBody>
      </p:sp>
      <p:sp>
        <p:nvSpPr>
          <p:cNvPr id="21" name="텍스트 개체 틀 4"/>
          <p:cNvSpPr>
            <a:spLocks noGrp="1"/>
          </p:cNvSpPr>
          <p:nvPr>
            <p:ph type="body" sz="quarter" idx="31" hasCustomPrompt="1"/>
          </p:nvPr>
        </p:nvSpPr>
        <p:spPr>
          <a:xfrm>
            <a:off x="3470520" y="4486178"/>
            <a:ext cx="2279008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3" name="텍스트 개체 틀 4"/>
          <p:cNvSpPr>
            <a:spLocks noGrp="1"/>
          </p:cNvSpPr>
          <p:nvPr>
            <p:ph type="body" sz="quarter" idx="32" hasCustomPrompt="1"/>
          </p:nvPr>
        </p:nvSpPr>
        <p:spPr>
          <a:xfrm>
            <a:off x="6696226" y="4198146"/>
            <a:ext cx="1946322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33" hasCustomPrompt="1"/>
          </p:nvPr>
        </p:nvSpPr>
        <p:spPr>
          <a:xfrm>
            <a:off x="6561856" y="2172206"/>
            <a:ext cx="2138861" cy="128875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갈매기형 수장 16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갈매기형 수장 19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8064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844" y="2636912"/>
            <a:ext cx="1765612" cy="3096344"/>
          </a:xfrm>
          <a:prstGeom prst="rect">
            <a:avLst/>
          </a:prstGeom>
        </p:spPr>
      </p:pic>
      <p:sp>
        <p:nvSpPr>
          <p:cNvPr id="9" name="그림 개체 틀 2"/>
          <p:cNvSpPr>
            <a:spLocks noGrp="1"/>
          </p:cNvSpPr>
          <p:nvPr>
            <p:ph type="pic" sz="quarter" idx="28" hasCustomPrompt="1"/>
          </p:nvPr>
        </p:nvSpPr>
        <p:spPr>
          <a:xfrm>
            <a:off x="7207252" y="3035626"/>
            <a:ext cx="1221232" cy="192140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16832"/>
            <a:ext cx="2422583" cy="4248472"/>
          </a:xfrm>
          <a:prstGeom prst="rect">
            <a:avLst/>
          </a:prstGeom>
        </p:spPr>
      </p:pic>
      <p:sp>
        <p:nvSpPr>
          <p:cNvPr id="15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5181972" y="2420888"/>
            <a:ext cx="1701800" cy="273630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갈매기형 수장 11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갈매기형 수장 12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2600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레이아웃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 userDrawn="1"/>
        </p:nvGrpSpPr>
        <p:grpSpPr>
          <a:xfrm>
            <a:off x="0" y="5255489"/>
            <a:ext cx="9125542" cy="45719"/>
            <a:chOff x="0" y="5140470"/>
            <a:chExt cx="9125542" cy="45719"/>
          </a:xfrm>
        </p:grpSpPr>
        <p:grpSp>
          <p:nvGrpSpPr>
            <p:cNvPr id="2" name="그룹 1"/>
            <p:cNvGrpSpPr/>
            <p:nvPr userDrawn="1"/>
          </p:nvGrpSpPr>
          <p:grpSpPr>
            <a:xfrm>
              <a:off x="6287635" y="5140470"/>
              <a:ext cx="2837907" cy="45719"/>
              <a:chOff x="1661545" y="6750699"/>
              <a:chExt cx="5824176" cy="124523"/>
            </a:xfrm>
          </p:grpSpPr>
          <p:sp>
            <p:nvSpPr>
              <p:cNvPr id="3" name="직사각형 2"/>
              <p:cNvSpPr/>
              <p:nvPr userDrawn="1"/>
            </p:nvSpPr>
            <p:spPr>
              <a:xfrm>
                <a:off x="1661545" y="6751407"/>
                <a:ext cx="1174643" cy="120941"/>
              </a:xfrm>
              <a:prstGeom prst="rect">
                <a:avLst/>
              </a:prstGeom>
              <a:solidFill>
                <a:srgbClr val="0E7FB7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4" name="직사각형 3"/>
              <p:cNvSpPr/>
              <p:nvPr userDrawn="1"/>
            </p:nvSpPr>
            <p:spPr>
              <a:xfrm>
                <a:off x="2821293" y="6752570"/>
                <a:ext cx="1174643" cy="120941"/>
              </a:xfrm>
              <a:prstGeom prst="rect">
                <a:avLst/>
              </a:prstGeom>
              <a:solidFill>
                <a:srgbClr val="4BACC6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5" name="직사각형 4"/>
              <p:cNvSpPr/>
              <p:nvPr userDrawn="1"/>
            </p:nvSpPr>
            <p:spPr>
              <a:xfrm>
                <a:off x="3978827" y="6750699"/>
                <a:ext cx="1174643" cy="120941"/>
              </a:xfrm>
              <a:prstGeom prst="rect">
                <a:avLst/>
              </a:prstGeom>
              <a:solidFill>
                <a:srgbClr val="45C1A4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직사각형 5"/>
              <p:cNvSpPr/>
              <p:nvPr userDrawn="1"/>
            </p:nvSpPr>
            <p:spPr>
              <a:xfrm>
                <a:off x="5148064" y="6754281"/>
                <a:ext cx="1174643" cy="120941"/>
              </a:xfrm>
              <a:prstGeom prst="rect">
                <a:avLst/>
              </a:prstGeom>
              <a:solidFill>
                <a:srgbClr val="B9D533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/>
              <p:cNvSpPr/>
              <p:nvPr userDrawn="1"/>
            </p:nvSpPr>
            <p:spPr>
              <a:xfrm>
                <a:off x="6311078" y="6752254"/>
                <a:ext cx="1174643" cy="120941"/>
              </a:xfrm>
              <a:prstGeom prst="rect">
                <a:avLst/>
              </a:prstGeom>
              <a:solidFill>
                <a:srgbClr val="8064A2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" name="직사각형 7"/>
            <p:cNvSpPr/>
            <p:nvPr userDrawn="1"/>
          </p:nvSpPr>
          <p:spPr>
            <a:xfrm>
              <a:off x="0" y="5140470"/>
              <a:ext cx="628763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그룹 9"/>
          <p:cNvGrpSpPr/>
          <p:nvPr userDrawn="1"/>
        </p:nvGrpSpPr>
        <p:grpSpPr>
          <a:xfrm rot="10800000">
            <a:off x="-2603" y="1727096"/>
            <a:ext cx="9125542" cy="45719"/>
            <a:chOff x="0" y="5140470"/>
            <a:chExt cx="9125542" cy="45719"/>
          </a:xfrm>
        </p:grpSpPr>
        <p:grpSp>
          <p:nvGrpSpPr>
            <p:cNvPr id="11" name="그룹 10"/>
            <p:cNvGrpSpPr/>
            <p:nvPr userDrawn="1"/>
          </p:nvGrpSpPr>
          <p:grpSpPr>
            <a:xfrm>
              <a:off x="6287635" y="5140470"/>
              <a:ext cx="2837907" cy="45719"/>
              <a:chOff x="1661545" y="6750699"/>
              <a:chExt cx="5824176" cy="124523"/>
            </a:xfrm>
          </p:grpSpPr>
          <p:sp>
            <p:nvSpPr>
              <p:cNvPr id="13" name="직사각형 12"/>
              <p:cNvSpPr/>
              <p:nvPr userDrawn="1"/>
            </p:nvSpPr>
            <p:spPr>
              <a:xfrm>
                <a:off x="1661545" y="6751407"/>
                <a:ext cx="1174643" cy="120941"/>
              </a:xfrm>
              <a:prstGeom prst="rect">
                <a:avLst/>
              </a:prstGeom>
              <a:solidFill>
                <a:srgbClr val="0E7FB7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직사각형 13"/>
              <p:cNvSpPr/>
              <p:nvPr userDrawn="1"/>
            </p:nvSpPr>
            <p:spPr>
              <a:xfrm>
                <a:off x="2821293" y="6752570"/>
                <a:ext cx="1174643" cy="120941"/>
              </a:xfrm>
              <a:prstGeom prst="rect">
                <a:avLst/>
              </a:prstGeom>
              <a:solidFill>
                <a:srgbClr val="4BACC6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 userDrawn="1"/>
            </p:nvSpPr>
            <p:spPr>
              <a:xfrm>
                <a:off x="3978827" y="6750699"/>
                <a:ext cx="1174643" cy="120941"/>
              </a:xfrm>
              <a:prstGeom prst="rect">
                <a:avLst/>
              </a:prstGeom>
              <a:solidFill>
                <a:srgbClr val="45C1A4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직사각형 15"/>
              <p:cNvSpPr/>
              <p:nvPr userDrawn="1"/>
            </p:nvSpPr>
            <p:spPr>
              <a:xfrm>
                <a:off x="5148064" y="6754281"/>
                <a:ext cx="1174643" cy="120941"/>
              </a:xfrm>
              <a:prstGeom prst="rect">
                <a:avLst/>
              </a:prstGeom>
              <a:solidFill>
                <a:srgbClr val="B9D533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/>
              <p:nvPr userDrawn="1"/>
            </p:nvSpPr>
            <p:spPr>
              <a:xfrm>
                <a:off x="6311078" y="6752254"/>
                <a:ext cx="1174643" cy="120941"/>
              </a:xfrm>
              <a:prstGeom prst="rect">
                <a:avLst/>
              </a:prstGeom>
              <a:solidFill>
                <a:srgbClr val="8064A2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" name="직사각형 11"/>
            <p:cNvSpPr/>
            <p:nvPr userDrawn="1"/>
          </p:nvSpPr>
          <p:spPr>
            <a:xfrm>
              <a:off x="0" y="5140470"/>
              <a:ext cx="628763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623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44824"/>
            <a:ext cx="3479530" cy="4416808"/>
          </a:xfrm>
          <a:prstGeom prst="rect">
            <a:avLst/>
          </a:prstGeom>
        </p:spPr>
      </p:pic>
      <p:sp>
        <p:nvSpPr>
          <p:cNvPr id="11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5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5446542" y="2166538"/>
            <a:ext cx="2690878" cy="320667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갈매기형 수장 6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갈매기형 수장 8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5263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01" y="1412776"/>
            <a:ext cx="6342198" cy="3475129"/>
          </a:xfrm>
          <a:prstGeom prst="rect">
            <a:avLst/>
          </a:prstGeom>
        </p:spPr>
      </p:pic>
      <p:sp>
        <p:nvSpPr>
          <p:cNvPr id="15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2411760" y="1636659"/>
            <a:ext cx="4320479" cy="266429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14" name="텍스트 개체 틀 4"/>
          <p:cNvSpPr>
            <a:spLocks noGrp="1"/>
          </p:cNvSpPr>
          <p:nvPr>
            <p:ph type="body" sz="quarter" idx="30" hasCustomPrompt="1"/>
          </p:nvPr>
        </p:nvSpPr>
        <p:spPr>
          <a:xfrm>
            <a:off x="899592" y="5058913"/>
            <a:ext cx="2924888" cy="36004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텍스트</a:t>
            </a:r>
            <a:endParaRPr lang="ko-KR" altLang="en-US" dirty="0"/>
          </a:p>
        </p:txBody>
      </p:sp>
      <p:sp>
        <p:nvSpPr>
          <p:cNvPr id="16" name="텍스트 개체 틀 2"/>
          <p:cNvSpPr>
            <a:spLocks noGrp="1"/>
          </p:cNvSpPr>
          <p:nvPr>
            <p:ph type="body" sz="quarter" idx="27"/>
          </p:nvPr>
        </p:nvSpPr>
        <p:spPr>
          <a:xfrm>
            <a:off x="881742" y="5454957"/>
            <a:ext cx="7724339" cy="4943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pPr lvl="0"/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갈매기형 수장 8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갈매기형 수장 9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16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1151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비스 팩 01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ko-KR" dirty="0" smtClean="0"/>
              <a:t>SERVICE PACK 01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 userDrawn="1"/>
        </p:nvSpPr>
        <p:spPr>
          <a:xfrm>
            <a:off x="251520" y="6115608"/>
            <a:ext cx="8424936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 smtClean="0"/>
              <a:t>SERVICE PACK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25907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비스 팩 02"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altLang="ko-KR" dirty="0" smtClean="0"/>
              <a:t>SERVICE PACK 02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 userDrawn="1"/>
        </p:nvSpPr>
        <p:spPr>
          <a:xfrm>
            <a:off x="251520" y="6115608"/>
            <a:ext cx="8424936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 smtClean="0"/>
              <a:t>SERVICE PACK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2243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924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134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8545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3009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85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간지 레이아웃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49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레이아웃 0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/>
          <p:cNvGrpSpPr/>
          <p:nvPr userDrawn="1"/>
        </p:nvGrpSpPr>
        <p:grpSpPr>
          <a:xfrm flipV="1">
            <a:off x="3207767" y="4509120"/>
            <a:ext cx="2728466" cy="70971"/>
            <a:chOff x="1661545" y="6750699"/>
            <a:chExt cx="5824176" cy="124523"/>
          </a:xfrm>
        </p:grpSpPr>
        <p:sp>
          <p:nvSpPr>
            <p:cNvPr id="29" name="직사각형 28"/>
            <p:cNvSpPr/>
            <p:nvPr userDrawn="1"/>
          </p:nvSpPr>
          <p:spPr>
            <a:xfrm>
              <a:off x="1661545" y="6751407"/>
              <a:ext cx="1174643" cy="120941"/>
            </a:xfrm>
            <a:prstGeom prst="rect">
              <a:avLst/>
            </a:prstGeom>
            <a:solidFill>
              <a:srgbClr val="0E7FB7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 userDrawn="1"/>
          </p:nvSpPr>
          <p:spPr>
            <a:xfrm>
              <a:off x="2821293" y="6752570"/>
              <a:ext cx="1174643" cy="120941"/>
            </a:xfrm>
            <a:prstGeom prst="rect">
              <a:avLst/>
            </a:prstGeom>
            <a:solidFill>
              <a:srgbClr val="4BACC6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 userDrawn="1"/>
          </p:nvSpPr>
          <p:spPr>
            <a:xfrm>
              <a:off x="3978827" y="6750699"/>
              <a:ext cx="1174643" cy="120941"/>
            </a:xfrm>
            <a:prstGeom prst="rect">
              <a:avLst/>
            </a:prstGeom>
            <a:solidFill>
              <a:srgbClr val="45C1A4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 userDrawn="1"/>
          </p:nvSpPr>
          <p:spPr>
            <a:xfrm>
              <a:off x="5148064" y="6754281"/>
              <a:ext cx="1174643" cy="120941"/>
            </a:xfrm>
            <a:prstGeom prst="rect">
              <a:avLst/>
            </a:prstGeom>
            <a:solidFill>
              <a:srgbClr val="B9D533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 userDrawn="1"/>
          </p:nvSpPr>
          <p:spPr>
            <a:xfrm>
              <a:off x="6311078" y="6752254"/>
              <a:ext cx="1174643" cy="120941"/>
            </a:xfrm>
            <a:prstGeom prst="rect">
              <a:avLst/>
            </a:prstGeom>
            <a:solidFill>
              <a:srgbClr val="8064A2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338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레이아웃 0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타원 14"/>
          <p:cNvSpPr/>
          <p:nvPr userDrawn="1"/>
        </p:nvSpPr>
        <p:spPr>
          <a:xfrm>
            <a:off x="904460" y="2956790"/>
            <a:ext cx="1224136" cy="1224136"/>
          </a:xfrm>
          <a:prstGeom prst="ellipse">
            <a:avLst/>
          </a:prstGeom>
          <a:solidFill>
            <a:srgbClr val="45C1A4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16" name="타원 15"/>
          <p:cNvSpPr/>
          <p:nvPr userDrawn="1"/>
        </p:nvSpPr>
        <p:spPr>
          <a:xfrm>
            <a:off x="1392694" y="2060848"/>
            <a:ext cx="792088" cy="792088"/>
          </a:xfrm>
          <a:prstGeom prst="ellipse">
            <a:avLst/>
          </a:prstGeom>
          <a:solidFill>
            <a:srgbClr val="B9D533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17" name="타원 16"/>
          <p:cNvSpPr/>
          <p:nvPr userDrawn="1"/>
        </p:nvSpPr>
        <p:spPr>
          <a:xfrm>
            <a:off x="2080929" y="2740766"/>
            <a:ext cx="576064" cy="576064"/>
          </a:xfrm>
          <a:prstGeom prst="ellipse">
            <a:avLst/>
          </a:prstGeom>
          <a:solidFill>
            <a:srgbClr val="4BACC6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18" name="자유형 17"/>
          <p:cNvSpPr/>
          <p:nvPr userDrawn="1"/>
        </p:nvSpPr>
        <p:spPr>
          <a:xfrm>
            <a:off x="8339275" y="1628800"/>
            <a:ext cx="45719" cy="298417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자유형 18"/>
          <p:cNvSpPr/>
          <p:nvPr userDrawn="1"/>
        </p:nvSpPr>
        <p:spPr>
          <a:xfrm rot="16200000">
            <a:off x="7322639" y="561140"/>
            <a:ext cx="45719" cy="298417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19"/>
          <p:cNvSpPr/>
          <p:nvPr userDrawn="1"/>
        </p:nvSpPr>
        <p:spPr>
          <a:xfrm rot="16200000">
            <a:off x="8311305" y="1395791"/>
            <a:ext cx="45719" cy="1619671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1895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 배경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dirty="0" smtClean="0"/>
              <a:t>기본 레이아웃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323850" y="1052736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갈매기형 수장 4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갈매기형 수장 5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268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30" name="자유형 29"/>
          <p:cNvSpPr/>
          <p:nvPr userDrawn="1"/>
        </p:nvSpPr>
        <p:spPr>
          <a:xfrm>
            <a:off x="-10887" y="2732313"/>
            <a:ext cx="9144001" cy="2667001"/>
          </a:xfrm>
          <a:custGeom>
            <a:avLst/>
            <a:gdLst>
              <a:gd name="connsiteX0" fmla="*/ 0 w 9165772"/>
              <a:gd name="connsiteY0" fmla="*/ 2090057 h 2090057"/>
              <a:gd name="connsiteX1" fmla="*/ 9165772 w 9165772"/>
              <a:gd name="connsiteY1" fmla="*/ 0 h 2090057"/>
              <a:gd name="connsiteX0" fmla="*/ 0 w 9176658"/>
              <a:gd name="connsiteY0" fmla="*/ 2079172 h 2079172"/>
              <a:gd name="connsiteX1" fmla="*/ 9176658 w 9176658"/>
              <a:gd name="connsiteY1" fmla="*/ 0 h 2079172"/>
              <a:gd name="connsiteX0" fmla="*/ 0 w 9176658"/>
              <a:gd name="connsiteY0" fmla="*/ 2079172 h 2079172"/>
              <a:gd name="connsiteX1" fmla="*/ 9176658 w 9176658"/>
              <a:gd name="connsiteY1" fmla="*/ 0 h 2079172"/>
              <a:gd name="connsiteX0" fmla="*/ 0 w 9176658"/>
              <a:gd name="connsiteY0" fmla="*/ 2079172 h 2079172"/>
              <a:gd name="connsiteX1" fmla="*/ 9176658 w 9176658"/>
              <a:gd name="connsiteY1" fmla="*/ 0 h 2079172"/>
              <a:gd name="connsiteX0" fmla="*/ 0 w 9144001"/>
              <a:gd name="connsiteY0" fmla="*/ 2667001 h 2667001"/>
              <a:gd name="connsiteX1" fmla="*/ 9144001 w 9144001"/>
              <a:gd name="connsiteY1" fmla="*/ 0 h 2667001"/>
              <a:gd name="connsiteX0" fmla="*/ 0 w 9144001"/>
              <a:gd name="connsiteY0" fmla="*/ 2667001 h 2667001"/>
              <a:gd name="connsiteX1" fmla="*/ 9144001 w 9144001"/>
              <a:gd name="connsiteY1" fmla="*/ 0 h 2667001"/>
              <a:gd name="connsiteX0" fmla="*/ 0 w 9144001"/>
              <a:gd name="connsiteY0" fmla="*/ 2667001 h 2667001"/>
              <a:gd name="connsiteX1" fmla="*/ 9144001 w 9144001"/>
              <a:gd name="connsiteY1" fmla="*/ 0 h 266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1" h="2667001">
                <a:moveTo>
                  <a:pt x="0" y="2667001"/>
                </a:moveTo>
                <a:cubicBezTo>
                  <a:pt x="3907972" y="2496459"/>
                  <a:pt x="5856515" y="2325915"/>
                  <a:pt x="9144001" y="0"/>
                </a:cubicBez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1187624" y="5222940"/>
            <a:ext cx="180000" cy="18000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rgbClr val="B9D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843808" y="5118420"/>
            <a:ext cx="180000" cy="18000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rgbClr val="B9D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 userDrawn="1"/>
        </p:nvSpPr>
        <p:spPr>
          <a:xfrm>
            <a:off x="4499992" y="4839828"/>
            <a:ext cx="180000" cy="18000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rgbClr val="B9D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 userDrawn="1"/>
        </p:nvSpPr>
        <p:spPr>
          <a:xfrm>
            <a:off x="6156176" y="4292014"/>
            <a:ext cx="180000" cy="18000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rgbClr val="B9D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 userDrawn="1"/>
        </p:nvSpPr>
        <p:spPr>
          <a:xfrm>
            <a:off x="7812360" y="3457464"/>
            <a:ext cx="180000" cy="18000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rgbClr val="B9D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Text Placeholder 32"/>
          <p:cNvSpPr>
            <a:spLocks noGrp="1"/>
          </p:cNvSpPr>
          <p:nvPr>
            <p:ph type="body" sz="quarter" idx="30" hasCustomPrompt="1"/>
          </p:nvPr>
        </p:nvSpPr>
        <p:spPr>
          <a:xfrm>
            <a:off x="784040" y="5416179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년도</a:t>
            </a:r>
            <a:endParaRPr lang="en-JM" altLang="ko-KR" dirty="0"/>
          </a:p>
        </p:txBody>
      </p:sp>
      <p:sp>
        <p:nvSpPr>
          <p:cNvPr id="38" name="Text Placeholder 32"/>
          <p:cNvSpPr>
            <a:spLocks noGrp="1"/>
          </p:cNvSpPr>
          <p:nvPr>
            <p:ph type="body" sz="quarter" idx="31" hasCustomPrompt="1"/>
          </p:nvPr>
        </p:nvSpPr>
        <p:spPr>
          <a:xfrm>
            <a:off x="2448532" y="5330366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년도</a:t>
            </a:r>
            <a:endParaRPr lang="en-JM" altLang="ko-KR" dirty="0"/>
          </a:p>
        </p:txBody>
      </p:sp>
      <p:sp>
        <p:nvSpPr>
          <p:cNvPr id="39" name="Text Placeholder 32"/>
          <p:cNvSpPr>
            <a:spLocks noGrp="1"/>
          </p:cNvSpPr>
          <p:nvPr>
            <p:ph type="body" sz="quarter" idx="32" hasCustomPrompt="1"/>
          </p:nvPr>
        </p:nvSpPr>
        <p:spPr>
          <a:xfrm>
            <a:off x="4111203" y="5019828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년도</a:t>
            </a:r>
            <a:endParaRPr lang="en-JM" altLang="ko-KR" dirty="0"/>
          </a:p>
        </p:txBody>
      </p:sp>
      <p:sp>
        <p:nvSpPr>
          <p:cNvPr id="40" name="Text Placeholder 32"/>
          <p:cNvSpPr>
            <a:spLocks noGrp="1"/>
          </p:cNvSpPr>
          <p:nvPr>
            <p:ph type="body" sz="quarter" idx="33" hasCustomPrompt="1"/>
          </p:nvPr>
        </p:nvSpPr>
        <p:spPr>
          <a:xfrm>
            <a:off x="5760900" y="4472014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년도</a:t>
            </a:r>
            <a:endParaRPr lang="en-JM" altLang="ko-KR" dirty="0"/>
          </a:p>
        </p:txBody>
      </p:sp>
      <p:sp>
        <p:nvSpPr>
          <p:cNvPr id="41" name="Text Placeholder 32"/>
          <p:cNvSpPr>
            <a:spLocks noGrp="1"/>
          </p:cNvSpPr>
          <p:nvPr>
            <p:ph type="body" sz="quarter" idx="34" hasCustomPrompt="1"/>
          </p:nvPr>
        </p:nvSpPr>
        <p:spPr>
          <a:xfrm>
            <a:off x="7417084" y="3637464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년도</a:t>
            </a:r>
            <a:endParaRPr lang="en-JM" altLang="ko-KR" dirty="0"/>
          </a:p>
        </p:txBody>
      </p:sp>
      <p:sp>
        <p:nvSpPr>
          <p:cNvPr id="42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590202" y="4167059"/>
            <a:ext cx="1382818" cy="90423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3" name="그림 개체 틀 2"/>
          <p:cNvSpPr>
            <a:spLocks noGrp="1"/>
          </p:cNvSpPr>
          <p:nvPr>
            <p:ph type="pic" sz="quarter" idx="35" hasCustomPrompt="1"/>
          </p:nvPr>
        </p:nvSpPr>
        <p:spPr>
          <a:xfrm>
            <a:off x="2253078" y="4077072"/>
            <a:ext cx="1382818" cy="90423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36" hasCustomPrompt="1"/>
          </p:nvPr>
        </p:nvSpPr>
        <p:spPr>
          <a:xfrm>
            <a:off x="3915954" y="3820913"/>
            <a:ext cx="1382818" cy="90423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5" name="그림 개체 틀 2"/>
          <p:cNvSpPr>
            <a:spLocks noGrp="1"/>
          </p:cNvSpPr>
          <p:nvPr>
            <p:ph type="pic" sz="quarter" idx="37" hasCustomPrompt="1"/>
          </p:nvPr>
        </p:nvSpPr>
        <p:spPr>
          <a:xfrm>
            <a:off x="5567944" y="3140968"/>
            <a:ext cx="1382818" cy="90423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6" name="그림 개체 틀 2"/>
          <p:cNvSpPr>
            <a:spLocks noGrp="1"/>
          </p:cNvSpPr>
          <p:nvPr>
            <p:ph type="pic" sz="quarter" idx="38" hasCustomPrompt="1"/>
          </p:nvPr>
        </p:nvSpPr>
        <p:spPr>
          <a:xfrm>
            <a:off x="7209048" y="2132856"/>
            <a:ext cx="1382818" cy="90423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52" name="텍스트 개체 틀 4"/>
          <p:cNvSpPr>
            <a:spLocks noGrp="1"/>
          </p:cNvSpPr>
          <p:nvPr>
            <p:ph type="body" sz="quarter" idx="44" hasCustomPrompt="1"/>
          </p:nvPr>
        </p:nvSpPr>
        <p:spPr>
          <a:xfrm>
            <a:off x="611560" y="3623252"/>
            <a:ext cx="1358754" cy="48032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indent="0" algn="ct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주요성과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53" name="텍스트 개체 틀 4"/>
          <p:cNvSpPr>
            <a:spLocks noGrp="1"/>
          </p:cNvSpPr>
          <p:nvPr>
            <p:ph type="body" sz="quarter" idx="45" hasCustomPrompt="1"/>
          </p:nvPr>
        </p:nvSpPr>
        <p:spPr>
          <a:xfrm>
            <a:off x="2254431" y="3552826"/>
            <a:ext cx="1358754" cy="48032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indent="0" algn="ct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주요성과</a:t>
            </a:r>
            <a:endParaRPr lang="ko-KR" altLang="en-US" dirty="0"/>
          </a:p>
        </p:txBody>
      </p:sp>
      <p:sp>
        <p:nvSpPr>
          <p:cNvPr id="54" name="텍스트 개체 틀 4"/>
          <p:cNvSpPr>
            <a:spLocks noGrp="1"/>
          </p:cNvSpPr>
          <p:nvPr>
            <p:ph type="body" sz="quarter" idx="46" hasCustomPrompt="1"/>
          </p:nvPr>
        </p:nvSpPr>
        <p:spPr>
          <a:xfrm>
            <a:off x="3927988" y="3248944"/>
            <a:ext cx="1358754" cy="48032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indent="0" algn="ct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주요성과</a:t>
            </a:r>
            <a:endParaRPr lang="ko-KR" altLang="en-US" dirty="0"/>
          </a:p>
        </p:txBody>
      </p:sp>
      <p:sp>
        <p:nvSpPr>
          <p:cNvPr id="55" name="텍스트 개체 틀 4"/>
          <p:cNvSpPr>
            <a:spLocks noGrp="1"/>
          </p:cNvSpPr>
          <p:nvPr>
            <p:ph type="body" sz="quarter" idx="47" hasCustomPrompt="1"/>
          </p:nvPr>
        </p:nvSpPr>
        <p:spPr>
          <a:xfrm>
            <a:off x="5566799" y="2603227"/>
            <a:ext cx="1358754" cy="48032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indent="0" algn="ct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주요성과</a:t>
            </a:r>
            <a:endParaRPr lang="ko-KR" altLang="en-US" dirty="0"/>
          </a:p>
        </p:txBody>
      </p:sp>
      <p:sp>
        <p:nvSpPr>
          <p:cNvPr id="56" name="텍스트 개체 틀 4"/>
          <p:cNvSpPr>
            <a:spLocks noGrp="1"/>
          </p:cNvSpPr>
          <p:nvPr>
            <p:ph type="body" sz="quarter" idx="48" hasCustomPrompt="1"/>
          </p:nvPr>
        </p:nvSpPr>
        <p:spPr>
          <a:xfrm>
            <a:off x="7222983" y="1607028"/>
            <a:ext cx="1358754" cy="480329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indent="0" algn="ctr">
              <a:buFontTx/>
              <a:buNone/>
              <a:defRPr lang="ko-KR" altLang="en-US" sz="1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주요성과</a:t>
            </a:r>
            <a:endParaRPr lang="ko-KR" altLang="en-US" dirty="0"/>
          </a:p>
        </p:txBody>
      </p:sp>
      <p:sp>
        <p:nvSpPr>
          <p:cNvPr id="57" name="텍스트 개체 틀 4"/>
          <p:cNvSpPr>
            <a:spLocks noGrp="1"/>
          </p:cNvSpPr>
          <p:nvPr>
            <p:ph type="body" sz="quarter" idx="49" hasCustomPrompt="1"/>
          </p:nvPr>
        </p:nvSpPr>
        <p:spPr>
          <a:xfrm>
            <a:off x="323528" y="1124744"/>
            <a:ext cx="4968552" cy="1512168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t"/>
          <a:lstStyle>
            <a:lvl1pPr marL="0" indent="0" algn="l">
              <a:buFontTx/>
              <a:buNone/>
              <a:defRPr lang="ko-KR" altLang="en-US" sz="1400" b="1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컨텐츠 타이틀 입력</a:t>
            </a:r>
            <a:endParaRPr lang="ko-KR" altLang="en-US" dirty="0"/>
          </a:p>
        </p:txBody>
      </p:sp>
      <p:sp>
        <p:nvSpPr>
          <p:cNvPr id="27" name="텍스트 개체 틀 4"/>
          <p:cNvSpPr>
            <a:spLocks noGrp="1"/>
          </p:cNvSpPr>
          <p:nvPr>
            <p:ph type="body" sz="quarter" idx="51" hasCustomPrompt="1"/>
          </p:nvPr>
        </p:nvSpPr>
        <p:spPr>
          <a:xfrm>
            <a:off x="611560" y="3337175"/>
            <a:ext cx="1358754" cy="33631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28" name="텍스트 개체 틀 4"/>
          <p:cNvSpPr>
            <a:spLocks noGrp="1"/>
          </p:cNvSpPr>
          <p:nvPr>
            <p:ph type="body" sz="quarter" idx="52" hasCustomPrompt="1"/>
          </p:nvPr>
        </p:nvSpPr>
        <p:spPr>
          <a:xfrm>
            <a:off x="2255370" y="3271859"/>
            <a:ext cx="1358754" cy="33631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29" name="텍스트 개체 틀 4"/>
          <p:cNvSpPr>
            <a:spLocks noGrp="1"/>
          </p:cNvSpPr>
          <p:nvPr>
            <p:ph type="body" sz="quarter" idx="53" hasCustomPrompt="1"/>
          </p:nvPr>
        </p:nvSpPr>
        <p:spPr>
          <a:xfrm>
            <a:off x="3932387" y="2977135"/>
            <a:ext cx="1358754" cy="33631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47" name="텍스트 개체 틀 4"/>
          <p:cNvSpPr>
            <a:spLocks noGrp="1"/>
          </p:cNvSpPr>
          <p:nvPr>
            <p:ph type="body" sz="quarter" idx="54" hasCustomPrompt="1"/>
          </p:nvPr>
        </p:nvSpPr>
        <p:spPr>
          <a:xfrm>
            <a:off x="5556852" y="2324326"/>
            <a:ext cx="1358754" cy="33631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48" name="텍스트 개체 틀 4"/>
          <p:cNvSpPr>
            <a:spLocks noGrp="1"/>
          </p:cNvSpPr>
          <p:nvPr>
            <p:ph type="body" sz="quarter" idx="55" hasCustomPrompt="1"/>
          </p:nvPr>
        </p:nvSpPr>
        <p:spPr>
          <a:xfrm>
            <a:off x="7222983" y="1331837"/>
            <a:ext cx="1358754" cy="33631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ctr">
              <a:buFontTx/>
              <a:buNone/>
              <a:defRPr lang="ko-KR" altLang="en-US" sz="1400" b="1" kern="1200" dirty="0">
                <a:solidFill>
                  <a:srgbClr val="45C1A4"/>
                </a:solidFill>
                <a:latin typeface="+mn-lt"/>
                <a:ea typeface="+mn-ea"/>
                <a:cs typeface="+mn-cs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31" name="TextBox 30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갈매기형 수장 48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0" name="갈매기형 수장 49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18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5" name="Picture Placeholder 27"/>
          <p:cNvSpPr>
            <a:spLocks noGrp="1"/>
          </p:cNvSpPr>
          <p:nvPr>
            <p:ph type="pic" sz="quarter" idx="14" hasCustomPrompt="1"/>
          </p:nvPr>
        </p:nvSpPr>
        <p:spPr>
          <a:xfrm>
            <a:off x="5641234" y="2348608"/>
            <a:ext cx="1224136" cy="1224272"/>
          </a:xfrm>
          <a:prstGeom prst="ellipse">
            <a:avLst/>
          </a:prstGeom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6" name="Picture Placeholder 27"/>
          <p:cNvSpPr>
            <a:spLocks noGrp="1"/>
          </p:cNvSpPr>
          <p:nvPr>
            <p:ph type="pic" sz="quarter" idx="15" hasCustomPrompt="1"/>
          </p:nvPr>
        </p:nvSpPr>
        <p:spPr>
          <a:xfrm>
            <a:off x="5641234" y="4220952"/>
            <a:ext cx="1224136" cy="1224272"/>
          </a:xfrm>
          <a:prstGeom prst="ellipse">
            <a:avLst/>
          </a:prstGeom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9" name="Picture Placeholder 27"/>
          <p:cNvSpPr>
            <a:spLocks noGrp="1"/>
          </p:cNvSpPr>
          <p:nvPr>
            <p:ph type="pic" sz="quarter" idx="16" hasCustomPrompt="1"/>
          </p:nvPr>
        </p:nvSpPr>
        <p:spPr>
          <a:xfrm>
            <a:off x="2256858" y="2348608"/>
            <a:ext cx="1224136" cy="1224272"/>
          </a:xfrm>
          <a:prstGeom prst="ellipse">
            <a:avLst/>
          </a:prstGeom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10" name="Picture Placeholder 27"/>
          <p:cNvSpPr>
            <a:spLocks noGrp="1"/>
          </p:cNvSpPr>
          <p:nvPr>
            <p:ph type="pic" sz="quarter" idx="17" hasCustomPrompt="1"/>
          </p:nvPr>
        </p:nvSpPr>
        <p:spPr>
          <a:xfrm>
            <a:off x="2256858" y="4220952"/>
            <a:ext cx="1224136" cy="1224272"/>
          </a:xfrm>
          <a:prstGeom prst="ellipse">
            <a:avLst/>
          </a:prstGeom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11" name="Text Placeholder 32"/>
          <p:cNvSpPr>
            <a:spLocks noGrp="1"/>
          </p:cNvSpPr>
          <p:nvPr>
            <p:ph type="body" sz="quarter" idx="18" hasCustomPrompt="1"/>
          </p:nvPr>
        </p:nvSpPr>
        <p:spPr>
          <a:xfrm>
            <a:off x="7203638" y="2388230"/>
            <a:ext cx="1512168" cy="1112778"/>
          </a:xfrm>
          <a:prstGeom prst="rect">
            <a:avLst/>
          </a:prstGeom>
          <a:ln w="19050">
            <a:solidFill>
              <a:schemeClr val="bg1">
                <a:alpha val="68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입력</a:t>
            </a:r>
            <a:endParaRPr lang="en-JM" altLang="ko-KR" dirty="0"/>
          </a:p>
        </p:txBody>
      </p:sp>
      <p:sp>
        <p:nvSpPr>
          <p:cNvPr id="13" name="Text Placeholder 32"/>
          <p:cNvSpPr>
            <a:spLocks noGrp="1"/>
          </p:cNvSpPr>
          <p:nvPr>
            <p:ph type="body" sz="quarter" idx="20" hasCustomPrompt="1"/>
          </p:nvPr>
        </p:nvSpPr>
        <p:spPr>
          <a:xfrm>
            <a:off x="7203638" y="4260438"/>
            <a:ext cx="1512168" cy="1136916"/>
          </a:xfrm>
          <a:prstGeom prst="rect">
            <a:avLst/>
          </a:prstGeom>
          <a:ln w="19050">
            <a:solidFill>
              <a:schemeClr val="bg1">
                <a:alpha val="68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입력</a:t>
            </a:r>
            <a:endParaRPr lang="en-JM" altLang="ko-KR" dirty="0"/>
          </a:p>
        </p:txBody>
      </p:sp>
      <p:sp>
        <p:nvSpPr>
          <p:cNvPr id="15" name="Text Placeholder 32"/>
          <p:cNvSpPr>
            <a:spLocks noGrp="1"/>
          </p:cNvSpPr>
          <p:nvPr>
            <p:ph type="body" sz="quarter" idx="22" hasCustomPrompt="1"/>
          </p:nvPr>
        </p:nvSpPr>
        <p:spPr>
          <a:xfrm>
            <a:off x="406422" y="2392424"/>
            <a:ext cx="1512168" cy="1108584"/>
          </a:xfrm>
          <a:prstGeom prst="rect">
            <a:avLst/>
          </a:prstGeom>
          <a:ln w="19050">
            <a:solidFill>
              <a:schemeClr val="bg1">
                <a:alpha val="68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입력</a:t>
            </a:r>
            <a:endParaRPr lang="en-JM" dirty="0"/>
          </a:p>
        </p:txBody>
      </p:sp>
      <p:sp>
        <p:nvSpPr>
          <p:cNvPr id="17" name="Text Placeholder 32"/>
          <p:cNvSpPr>
            <a:spLocks noGrp="1"/>
          </p:cNvSpPr>
          <p:nvPr>
            <p:ph type="body" sz="quarter" idx="24" hasCustomPrompt="1"/>
          </p:nvPr>
        </p:nvSpPr>
        <p:spPr>
          <a:xfrm>
            <a:off x="406422" y="4264632"/>
            <a:ext cx="1512168" cy="1132722"/>
          </a:xfrm>
          <a:prstGeom prst="rect">
            <a:avLst/>
          </a:prstGeom>
          <a:ln w="19050">
            <a:solidFill>
              <a:schemeClr val="bg1">
                <a:alpha val="68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입력</a:t>
            </a:r>
            <a:endParaRPr lang="en-JM" altLang="ko-KR" dirty="0"/>
          </a:p>
        </p:txBody>
      </p:sp>
      <p:sp>
        <p:nvSpPr>
          <p:cNvPr id="30" name="자유형 29"/>
          <p:cNvSpPr/>
          <p:nvPr userDrawn="1"/>
        </p:nvSpPr>
        <p:spPr>
          <a:xfrm>
            <a:off x="1143000" y="1940970"/>
            <a:ext cx="1382486" cy="478972"/>
          </a:xfrm>
          <a:custGeom>
            <a:avLst/>
            <a:gdLst>
              <a:gd name="connsiteX0" fmla="*/ 1382486 w 1382486"/>
              <a:gd name="connsiteY0" fmla="*/ 478972 h 478972"/>
              <a:gd name="connsiteX1" fmla="*/ 870857 w 1382486"/>
              <a:gd name="connsiteY1" fmla="*/ 0 h 478972"/>
              <a:gd name="connsiteX2" fmla="*/ 0 w 1382486"/>
              <a:gd name="connsiteY2" fmla="*/ 0 h 478972"/>
              <a:gd name="connsiteX3" fmla="*/ 0 w 1382486"/>
              <a:gd name="connsiteY3" fmla="*/ 45720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478972">
                <a:moveTo>
                  <a:pt x="1382486" y="478972"/>
                </a:moveTo>
                <a:lnTo>
                  <a:pt x="870857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 userDrawn="1"/>
        </p:nvSpPr>
        <p:spPr>
          <a:xfrm flipH="1">
            <a:off x="6588224" y="1941916"/>
            <a:ext cx="1382486" cy="478972"/>
          </a:xfrm>
          <a:custGeom>
            <a:avLst/>
            <a:gdLst>
              <a:gd name="connsiteX0" fmla="*/ 1382486 w 1382486"/>
              <a:gd name="connsiteY0" fmla="*/ 478972 h 478972"/>
              <a:gd name="connsiteX1" fmla="*/ 870857 w 1382486"/>
              <a:gd name="connsiteY1" fmla="*/ 0 h 478972"/>
              <a:gd name="connsiteX2" fmla="*/ 0 w 1382486"/>
              <a:gd name="connsiteY2" fmla="*/ 0 h 478972"/>
              <a:gd name="connsiteX3" fmla="*/ 0 w 1382486"/>
              <a:gd name="connsiteY3" fmla="*/ 45720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478972">
                <a:moveTo>
                  <a:pt x="1382486" y="478972"/>
                </a:moveTo>
                <a:lnTo>
                  <a:pt x="870857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 31"/>
          <p:cNvSpPr/>
          <p:nvPr userDrawn="1"/>
        </p:nvSpPr>
        <p:spPr>
          <a:xfrm flipV="1">
            <a:off x="1187624" y="5397354"/>
            <a:ext cx="1382486" cy="478972"/>
          </a:xfrm>
          <a:custGeom>
            <a:avLst/>
            <a:gdLst>
              <a:gd name="connsiteX0" fmla="*/ 1382486 w 1382486"/>
              <a:gd name="connsiteY0" fmla="*/ 478972 h 478972"/>
              <a:gd name="connsiteX1" fmla="*/ 870857 w 1382486"/>
              <a:gd name="connsiteY1" fmla="*/ 0 h 478972"/>
              <a:gd name="connsiteX2" fmla="*/ 0 w 1382486"/>
              <a:gd name="connsiteY2" fmla="*/ 0 h 478972"/>
              <a:gd name="connsiteX3" fmla="*/ 0 w 1382486"/>
              <a:gd name="connsiteY3" fmla="*/ 45720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478972">
                <a:moveTo>
                  <a:pt x="1382486" y="478972"/>
                </a:moveTo>
                <a:lnTo>
                  <a:pt x="870857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 userDrawn="1"/>
        </p:nvSpPr>
        <p:spPr>
          <a:xfrm flipH="1" flipV="1">
            <a:off x="6632848" y="5398300"/>
            <a:ext cx="1382486" cy="478972"/>
          </a:xfrm>
          <a:custGeom>
            <a:avLst/>
            <a:gdLst>
              <a:gd name="connsiteX0" fmla="*/ 1382486 w 1382486"/>
              <a:gd name="connsiteY0" fmla="*/ 478972 h 478972"/>
              <a:gd name="connsiteX1" fmla="*/ 870857 w 1382486"/>
              <a:gd name="connsiteY1" fmla="*/ 0 h 478972"/>
              <a:gd name="connsiteX2" fmla="*/ 0 w 1382486"/>
              <a:gd name="connsiteY2" fmla="*/ 0 h 478972"/>
              <a:gd name="connsiteX3" fmla="*/ 0 w 1382486"/>
              <a:gd name="connsiteY3" fmla="*/ 45720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478972">
                <a:moveTo>
                  <a:pt x="1382486" y="478972"/>
                </a:moveTo>
                <a:lnTo>
                  <a:pt x="870857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자유형 34"/>
          <p:cNvSpPr/>
          <p:nvPr userDrawn="1"/>
        </p:nvSpPr>
        <p:spPr>
          <a:xfrm>
            <a:off x="2895600" y="2082485"/>
            <a:ext cx="1164771" cy="925285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6" name="자유형 35"/>
          <p:cNvSpPr/>
          <p:nvPr userDrawn="1"/>
        </p:nvSpPr>
        <p:spPr>
          <a:xfrm flipH="1">
            <a:off x="5135421" y="2082620"/>
            <a:ext cx="1164771" cy="925285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>
            <a:off x="2928257" y="4651513"/>
            <a:ext cx="1164772" cy="11430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40" name="자유형 39"/>
          <p:cNvSpPr/>
          <p:nvPr userDrawn="1"/>
        </p:nvSpPr>
        <p:spPr>
          <a:xfrm flipH="1">
            <a:off x="5086942" y="4642250"/>
            <a:ext cx="1164772" cy="11430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4" name="Picture Placeholder 27"/>
          <p:cNvSpPr>
            <a:spLocks noGrp="1"/>
          </p:cNvSpPr>
          <p:nvPr>
            <p:ph type="pic" sz="quarter" idx="13" hasCustomPrompt="1"/>
          </p:nvPr>
        </p:nvSpPr>
        <p:spPr>
          <a:xfrm>
            <a:off x="3571973" y="2810564"/>
            <a:ext cx="1986367" cy="1986588"/>
          </a:xfrm>
          <a:prstGeom prst="ellipse">
            <a:avLst/>
          </a:prstGeom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41" name="Text Placeholder 32"/>
          <p:cNvSpPr>
            <a:spLocks noGrp="1"/>
          </p:cNvSpPr>
          <p:nvPr>
            <p:ph type="body" sz="quarter" idx="26" hasCustomPrompt="1"/>
          </p:nvPr>
        </p:nvSpPr>
        <p:spPr>
          <a:xfrm>
            <a:off x="3830148" y="1772816"/>
            <a:ext cx="1512168" cy="400270"/>
          </a:xfrm>
          <a:prstGeom prst="rect">
            <a:avLst/>
          </a:prstGeom>
          <a:ln w="19050">
            <a:solidFill>
              <a:schemeClr val="bg1">
                <a:alpha val="68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입력</a:t>
            </a:r>
            <a:endParaRPr lang="en-JM" altLang="ko-KR" dirty="0"/>
          </a:p>
        </p:txBody>
      </p:sp>
      <p:cxnSp>
        <p:nvCxnSpPr>
          <p:cNvPr id="43" name="직선 연결선 42"/>
          <p:cNvCxnSpPr>
            <a:endCxn id="4" idx="0"/>
          </p:cNvCxnSpPr>
          <p:nvPr userDrawn="1"/>
        </p:nvCxnSpPr>
        <p:spPr>
          <a:xfrm flipH="1">
            <a:off x="4565157" y="2180456"/>
            <a:ext cx="6843" cy="63010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갈매기형 수장 23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갈매기형 수장 24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18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9" name="Picture Placeholder 27"/>
          <p:cNvSpPr>
            <a:spLocks noGrp="1"/>
          </p:cNvSpPr>
          <p:nvPr>
            <p:ph type="pic" sz="quarter" idx="13" hasCustomPrompt="1"/>
          </p:nvPr>
        </p:nvSpPr>
        <p:spPr>
          <a:xfrm>
            <a:off x="533399" y="2085055"/>
            <a:ext cx="1413977" cy="1296144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15" name="Text Placeholder 32"/>
          <p:cNvSpPr>
            <a:spLocks noGrp="1"/>
          </p:cNvSpPr>
          <p:nvPr>
            <p:ph type="body" sz="quarter" idx="17" hasCustomPrompt="1"/>
          </p:nvPr>
        </p:nvSpPr>
        <p:spPr>
          <a:xfrm>
            <a:off x="2163078" y="2081074"/>
            <a:ext cx="2304256" cy="3048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타이틀입력</a:t>
            </a:r>
            <a:endParaRPr lang="en-JM" dirty="0"/>
          </a:p>
        </p:txBody>
      </p:sp>
      <p:sp>
        <p:nvSpPr>
          <p:cNvPr id="16" name="Content Placeholder 34"/>
          <p:cNvSpPr>
            <a:spLocks noGrp="1"/>
          </p:cNvSpPr>
          <p:nvPr>
            <p:ph sz="quarter" idx="18" hasCustomPrompt="1"/>
          </p:nvPr>
        </p:nvSpPr>
        <p:spPr>
          <a:xfrm>
            <a:off x="2163078" y="2376994"/>
            <a:ext cx="2304256" cy="100022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내용입력</a:t>
            </a:r>
            <a:endParaRPr lang="en-JM" dirty="0"/>
          </a:p>
        </p:txBody>
      </p:sp>
      <p:sp>
        <p:nvSpPr>
          <p:cNvPr id="27" name="Picture Placeholder 27"/>
          <p:cNvSpPr>
            <a:spLocks noGrp="1"/>
          </p:cNvSpPr>
          <p:nvPr>
            <p:ph type="pic" sz="quarter" idx="19" hasCustomPrompt="1"/>
          </p:nvPr>
        </p:nvSpPr>
        <p:spPr>
          <a:xfrm>
            <a:off x="4821221" y="2081074"/>
            <a:ext cx="1413977" cy="1296144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22" hasCustomPrompt="1"/>
          </p:nvPr>
        </p:nvSpPr>
        <p:spPr>
          <a:xfrm>
            <a:off x="539551" y="4037654"/>
            <a:ext cx="1413977" cy="1296144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31" name="Text Placeholder 32"/>
          <p:cNvSpPr>
            <a:spLocks noGrp="1"/>
          </p:cNvSpPr>
          <p:nvPr>
            <p:ph type="body" sz="quarter" idx="23" hasCustomPrompt="1"/>
          </p:nvPr>
        </p:nvSpPr>
        <p:spPr>
          <a:xfrm>
            <a:off x="2169230" y="4025290"/>
            <a:ext cx="2304256" cy="3048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제목입력</a:t>
            </a:r>
            <a:endParaRPr lang="en-JM" dirty="0"/>
          </a:p>
        </p:txBody>
      </p:sp>
      <p:sp>
        <p:nvSpPr>
          <p:cNvPr id="33" name="Picture Placeholder 27"/>
          <p:cNvSpPr>
            <a:spLocks noGrp="1"/>
          </p:cNvSpPr>
          <p:nvPr>
            <p:ph type="pic" sz="quarter" idx="25" hasCustomPrompt="1"/>
          </p:nvPr>
        </p:nvSpPr>
        <p:spPr>
          <a:xfrm>
            <a:off x="4827373" y="4033673"/>
            <a:ext cx="1413977" cy="1296144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9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noProof="0" dirty="0" smtClean="0"/>
              <a:t>이미지삽입</a:t>
            </a:r>
            <a:endParaRPr lang="en-JM" noProof="0" dirty="0"/>
          </a:p>
        </p:txBody>
      </p:sp>
      <p:sp>
        <p:nvSpPr>
          <p:cNvPr id="36" name="Text Placeholder 32"/>
          <p:cNvSpPr>
            <a:spLocks noGrp="1"/>
          </p:cNvSpPr>
          <p:nvPr>
            <p:ph type="body" sz="quarter" idx="26" hasCustomPrompt="1"/>
          </p:nvPr>
        </p:nvSpPr>
        <p:spPr>
          <a:xfrm>
            <a:off x="6438056" y="2009066"/>
            <a:ext cx="2304256" cy="3048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타이틀입력</a:t>
            </a:r>
            <a:endParaRPr lang="en-JM" dirty="0"/>
          </a:p>
        </p:txBody>
      </p:sp>
      <p:sp>
        <p:nvSpPr>
          <p:cNvPr id="38" name="Text Placeholder 32"/>
          <p:cNvSpPr>
            <a:spLocks noGrp="1"/>
          </p:cNvSpPr>
          <p:nvPr>
            <p:ph type="body" sz="quarter" idx="28" hasCustomPrompt="1"/>
          </p:nvPr>
        </p:nvSpPr>
        <p:spPr>
          <a:xfrm>
            <a:off x="6444208" y="4025290"/>
            <a:ext cx="2304256" cy="3048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 b="1">
                <a:solidFill>
                  <a:srgbClr val="45C1A4"/>
                </a:solidFill>
                <a:latin typeface="+mn-ea"/>
                <a:ea typeface="+mn-ea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r>
              <a:rPr lang="ko-KR" altLang="en-US" dirty="0" smtClean="0"/>
              <a:t>제목입력</a:t>
            </a:r>
            <a:endParaRPr lang="en-JM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0" hasCustomPrompt="1"/>
          </p:nvPr>
        </p:nvSpPr>
        <p:spPr>
          <a:xfrm>
            <a:off x="6432777" y="2346813"/>
            <a:ext cx="2304801" cy="100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ko-KR" altLang="en-US" dirty="0" smtClean="0"/>
              <a:t>내용입력</a:t>
            </a:r>
            <a:endParaRPr lang="ko-KR" altLang="en-US" dirty="0"/>
          </a:p>
        </p:txBody>
      </p:sp>
      <p:sp>
        <p:nvSpPr>
          <p:cNvPr id="41" name="텍스트 개체 틀 6"/>
          <p:cNvSpPr>
            <a:spLocks noGrp="1"/>
          </p:cNvSpPr>
          <p:nvPr>
            <p:ph type="body" sz="quarter" idx="31" hasCustomPrompt="1"/>
          </p:nvPr>
        </p:nvSpPr>
        <p:spPr>
          <a:xfrm>
            <a:off x="6444208" y="4353697"/>
            <a:ext cx="2304801" cy="100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ko-KR" altLang="en-US" dirty="0" smtClean="0"/>
              <a:t>내용입력</a:t>
            </a:r>
            <a:endParaRPr lang="ko-KR" altLang="en-US" dirty="0"/>
          </a:p>
        </p:txBody>
      </p:sp>
      <p:sp>
        <p:nvSpPr>
          <p:cNvPr id="42" name="텍스트 개체 틀 6"/>
          <p:cNvSpPr>
            <a:spLocks noGrp="1"/>
          </p:cNvSpPr>
          <p:nvPr>
            <p:ph type="body" sz="quarter" idx="32" hasCustomPrompt="1"/>
          </p:nvPr>
        </p:nvSpPr>
        <p:spPr>
          <a:xfrm>
            <a:off x="2158339" y="4364583"/>
            <a:ext cx="2326575" cy="100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ko-KR" altLang="en-US" dirty="0" smtClean="0"/>
              <a:t>내용입력</a:t>
            </a:r>
            <a:endParaRPr lang="ko-KR" altLang="en-US" dirty="0"/>
          </a:p>
        </p:txBody>
      </p:sp>
      <p:sp>
        <p:nvSpPr>
          <p:cNvPr id="17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갈매기형 수장 18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갈매기형 수장 19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57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이미지&amp;텍스트 레이아웃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이미지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텍스트 레이아웃 </a:t>
            </a:r>
            <a:r>
              <a:rPr lang="en-US" altLang="ko-KR" dirty="0" smtClean="0"/>
              <a:t>04</a:t>
            </a:r>
            <a:endParaRPr lang="ko-KR" altLang="en-US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474236" y="184482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sz="quarter" idx="11" hasCustomPrompt="1"/>
          </p:nvPr>
        </p:nvSpPr>
        <p:spPr>
          <a:xfrm>
            <a:off x="474236" y="321034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45" name="그림 개체 틀 2"/>
          <p:cNvSpPr>
            <a:spLocks noGrp="1"/>
          </p:cNvSpPr>
          <p:nvPr>
            <p:ph type="pic" sz="quarter" idx="12" hasCustomPrompt="1"/>
          </p:nvPr>
        </p:nvSpPr>
        <p:spPr>
          <a:xfrm>
            <a:off x="3419872" y="184482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6" name="내용 개체 틀 4"/>
          <p:cNvSpPr>
            <a:spLocks noGrp="1"/>
          </p:cNvSpPr>
          <p:nvPr>
            <p:ph sz="quarter" idx="13" hasCustomPrompt="1"/>
          </p:nvPr>
        </p:nvSpPr>
        <p:spPr>
          <a:xfrm>
            <a:off x="3419872" y="321034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47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6372200" y="184482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48" name="내용 개체 틀 4"/>
          <p:cNvSpPr>
            <a:spLocks noGrp="1"/>
          </p:cNvSpPr>
          <p:nvPr>
            <p:ph sz="quarter" idx="15" hasCustomPrompt="1"/>
          </p:nvPr>
        </p:nvSpPr>
        <p:spPr>
          <a:xfrm>
            <a:off x="6372200" y="321034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55" name="그림 개체 틀 2"/>
          <p:cNvSpPr>
            <a:spLocks noGrp="1"/>
          </p:cNvSpPr>
          <p:nvPr>
            <p:ph type="pic" sz="quarter" idx="16" hasCustomPrompt="1"/>
          </p:nvPr>
        </p:nvSpPr>
        <p:spPr>
          <a:xfrm>
            <a:off x="467544" y="400506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56" name="내용 개체 틀 4"/>
          <p:cNvSpPr>
            <a:spLocks noGrp="1"/>
          </p:cNvSpPr>
          <p:nvPr>
            <p:ph sz="quarter" idx="17" hasCustomPrompt="1"/>
          </p:nvPr>
        </p:nvSpPr>
        <p:spPr>
          <a:xfrm>
            <a:off x="467544" y="537058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57" name="그림 개체 틀 2"/>
          <p:cNvSpPr>
            <a:spLocks noGrp="1"/>
          </p:cNvSpPr>
          <p:nvPr>
            <p:ph type="pic" sz="quarter" idx="18" hasCustomPrompt="1"/>
          </p:nvPr>
        </p:nvSpPr>
        <p:spPr>
          <a:xfrm>
            <a:off x="3413180" y="400506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58" name="내용 개체 틀 4"/>
          <p:cNvSpPr>
            <a:spLocks noGrp="1"/>
          </p:cNvSpPr>
          <p:nvPr>
            <p:ph sz="quarter" idx="19" hasCustomPrompt="1"/>
          </p:nvPr>
        </p:nvSpPr>
        <p:spPr>
          <a:xfrm>
            <a:off x="3413180" y="537058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59" name="그림 개체 틀 2"/>
          <p:cNvSpPr>
            <a:spLocks noGrp="1"/>
          </p:cNvSpPr>
          <p:nvPr>
            <p:ph type="pic" sz="quarter" idx="20" hasCustomPrompt="1"/>
          </p:nvPr>
        </p:nvSpPr>
        <p:spPr>
          <a:xfrm>
            <a:off x="6365508" y="4005064"/>
            <a:ext cx="2369572" cy="13655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r>
              <a:rPr lang="ko-KR" altLang="en-US" dirty="0" smtClean="0"/>
              <a:t>이미지를 삽입합니다</a:t>
            </a:r>
            <a:endParaRPr lang="ko-KR" altLang="en-US" dirty="0"/>
          </a:p>
        </p:txBody>
      </p:sp>
      <p:sp>
        <p:nvSpPr>
          <p:cNvPr id="60" name="내용 개체 틀 4"/>
          <p:cNvSpPr>
            <a:spLocks noGrp="1"/>
          </p:cNvSpPr>
          <p:nvPr>
            <p:ph sz="quarter" idx="21" hasCustomPrompt="1"/>
          </p:nvPr>
        </p:nvSpPr>
        <p:spPr>
          <a:xfrm>
            <a:off x="6365508" y="5370581"/>
            <a:ext cx="2369572" cy="357404"/>
          </a:xfrm>
          <a:prstGeom prst="rect">
            <a:avLst/>
          </a:prstGeom>
          <a:solidFill>
            <a:srgbClr val="4BACC6"/>
          </a:solidFill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 smtClean="0"/>
              <a:t>입력</a:t>
            </a:r>
            <a:endParaRPr lang="ko-KR" altLang="en-US" dirty="0"/>
          </a:p>
        </p:txBody>
      </p:sp>
      <p:sp>
        <p:nvSpPr>
          <p:cNvPr id="15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323850" y="1124744"/>
            <a:ext cx="8424863" cy="64784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23528" y="630932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Logo or Company name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갈매기형 수장 16"/>
          <p:cNvSpPr/>
          <p:nvPr userDrawn="1"/>
        </p:nvSpPr>
        <p:spPr>
          <a:xfrm>
            <a:off x="8568444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갈매기형 수장 17"/>
          <p:cNvSpPr/>
          <p:nvPr userDrawn="1"/>
        </p:nvSpPr>
        <p:spPr>
          <a:xfrm flipH="1">
            <a:off x="7920372" y="6453336"/>
            <a:ext cx="108012" cy="108012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8100" dist="12700" dir="13500000">
              <a:schemeClr val="tx1">
                <a:lumMod val="65000"/>
                <a:lumOff val="35000"/>
                <a:alpha val="3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131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32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14" r:id="rId2"/>
    <p:sldLayoutId id="2147483713" r:id="rId3"/>
    <p:sldLayoutId id="2147483715" r:id="rId4"/>
    <p:sldLayoutId id="2147483650" r:id="rId5"/>
    <p:sldLayoutId id="2147483697" r:id="rId6"/>
    <p:sldLayoutId id="2147483692" r:id="rId7"/>
    <p:sldLayoutId id="2147483661" r:id="rId8"/>
    <p:sldLayoutId id="2147483683" r:id="rId9"/>
    <p:sldLayoutId id="2147483684" r:id="rId10"/>
    <p:sldLayoutId id="2147483687" r:id="rId11"/>
    <p:sldLayoutId id="2147483688" r:id="rId12"/>
    <p:sldLayoutId id="2147483690" r:id="rId13"/>
    <p:sldLayoutId id="2147483698" r:id="rId14"/>
    <p:sldLayoutId id="2147483691" r:id="rId15"/>
    <p:sldLayoutId id="2147483660" r:id="rId16"/>
    <p:sldLayoutId id="2147483701" r:id="rId17"/>
    <p:sldLayoutId id="2147483705" r:id="rId18"/>
    <p:sldLayoutId id="2147483702" r:id="rId19"/>
    <p:sldLayoutId id="2147483703" r:id="rId20"/>
    <p:sldLayoutId id="2147483704" r:id="rId21"/>
    <p:sldLayoutId id="2147483700" r:id="rId22"/>
    <p:sldLayoutId id="2147483669" r:id="rId2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025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2.jp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microsoft.com/office/2007/relationships/hdphoto" Target="../media/hdphoto4.wdp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6.wdp"/><Relationship Id="rId7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47.png"/><Relationship Id="rId9" Type="http://schemas.openxmlformats.org/officeDocument/2006/relationships/image" Target="../media/image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3.png"/><Relationship Id="rId7" Type="http://schemas.openxmlformats.org/officeDocument/2006/relationships/image" Target="../media/image9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Relationship Id="rId9" Type="http://schemas.openxmlformats.org/officeDocument/2006/relationships/image" Target="../media/image9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microsoft.com/office/2007/relationships/hdphoto" Target="../media/hdphoto15.wdp"/><Relationship Id="rId18" Type="http://schemas.openxmlformats.org/officeDocument/2006/relationships/image" Target="../media/image106.png"/><Relationship Id="rId26" Type="http://schemas.openxmlformats.org/officeDocument/2006/relationships/image" Target="../media/image110.png"/><Relationship Id="rId3" Type="http://schemas.microsoft.com/office/2007/relationships/hdphoto" Target="../media/hdphoto10.wdp"/><Relationship Id="rId21" Type="http://schemas.microsoft.com/office/2007/relationships/hdphoto" Target="../media/hdphoto19.wdp"/><Relationship Id="rId7" Type="http://schemas.microsoft.com/office/2007/relationships/hdphoto" Target="../media/hdphoto12.wdp"/><Relationship Id="rId12" Type="http://schemas.openxmlformats.org/officeDocument/2006/relationships/image" Target="../media/image103.png"/><Relationship Id="rId17" Type="http://schemas.microsoft.com/office/2007/relationships/hdphoto" Target="../media/hdphoto17.wdp"/><Relationship Id="rId25" Type="http://schemas.microsoft.com/office/2007/relationships/hdphoto" Target="../media/hdphoto21.wdp"/><Relationship Id="rId33" Type="http://schemas.microsoft.com/office/2007/relationships/hdphoto" Target="../media/hdphoto25.wdp"/><Relationship Id="rId2" Type="http://schemas.openxmlformats.org/officeDocument/2006/relationships/image" Target="../media/image98.png"/><Relationship Id="rId16" Type="http://schemas.openxmlformats.org/officeDocument/2006/relationships/image" Target="../media/image105.png"/><Relationship Id="rId20" Type="http://schemas.openxmlformats.org/officeDocument/2006/relationships/image" Target="../media/image107.png"/><Relationship Id="rId29" Type="http://schemas.microsoft.com/office/2007/relationships/hdphoto" Target="../media/hdphoto23.wdp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0.png"/><Relationship Id="rId11" Type="http://schemas.microsoft.com/office/2007/relationships/hdphoto" Target="../media/hdphoto14.wdp"/><Relationship Id="rId24" Type="http://schemas.openxmlformats.org/officeDocument/2006/relationships/image" Target="../media/image109.png"/><Relationship Id="rId32" Type="http://schemas.openxmlformats.org/officeDocument/2006/relationships/image" Target="../media/image113.png"/><Relationship Id="rId5" Type="http://schemas.microsoft.com/office/2007/relationships/hdphoto" Target="../media/hdphoto11.wdp"/><Relationship Id="rId15" Type="http://schemas.microsoft.com/office/2007/relationships/hdphoto" Target="../media/hdphoto16.wdp"/><Relationship Id="rId23" Type="http://schemas.microsoft.com/office/2007/relationships/hdphoto" Target="../media/hdphoto20.wdp"/><Relationship Id="rId28" Type="http://schemas.openxmlformats.org/officeDocument/2006/relationships/image" Target="../media/image111.png"/><Relationship Id="rId10" Type="http://schemas.openxmlformats.org/officeDocument/2006/relationships/image" Target="../media/image102.png"/><Relationship Id="rId19" Type="http://schemas.microsoft.com/office/2007/relationships/hdphoto" Target="../media/hdphoto18.wdp"/><Relationship Id="rId31" Type="http://schemas.microsoft.com/office/2007/relationships/hdphoto" Target="../media/hdphoto24.wdp"/><Relationship Id="rId4" Type="http://schemas.openxmlformats.org/officeDocument/2006/relationships/image" Target="../media/image99.png"/><Relationship Id="rId9" Type="http://schemas.microsoft.com/office/2007/relationships/hdphoto" Target="../media/hdphoto13.wdp"/><Relationship Id="rId14" Type="http://schemas.openxmlformats.org/officeDocument/2006/relationships/image" Target="../media/image104.png"/><Relationship Id="rId22" Type="http://schemas.openxmlformats.org/officeDocument/2006/relationships/image" Target="../media/image108.png"/><Relationship Id="rId27" Type="http://schemas.microsoft.com/office/2007/relationships/hdphoto" Target="../media/hdphoto22.wdp"/><Relationship Id="rId30" Type="http://schemas.openxmlformats.org/officeDocument/2006/relationships/image" Target="../media/image112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3" Type="http://schemas.microsoft.com/office/2007/relationships/hdphoto" Target="../media/hdphoto10.wdp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" Type="http://schemas.openxmlformats.org/officeDocument/2006/relationships/image" Target="../media/image98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openxmlformats.org/officeDocument/2006/relationships/image" Target="../media/image134.png"/><Relationship Id="rId18" Type="http://schemas.openxmlformats.org/officeDocument/2006/relationships/image" Target="../media/image139.png"/><Relationship Id="rId3" Type="http://schemas.openxmlformats.org/officeDocument/2006/relationships/image" Target="../media/image98.png"/><Relationship Id="rId7" Type="http://schemas.openxmlformats.org/officeDocument/2006/relationships/image" Target="../media/image131.png"/><Relationship Id="rId12" Type="http://schemas.openxmlformats.org/officeDocument/2006/relationships/image" Target="../media/image133.png"/><Relationship Id="rId17" Type="http://schemas.openxmlformats.org/officeDocument/2006/relationships/image" Target="../media/image13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7.png"/><Relationship Id="rId20" Type="http://schemas.openxmlformats.org/officeDocument/2006/relationships/image" Target="../media/image14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0.png"/><Relationship Id="rId11" Type="http://schemas.openxmlformats.org/officeDocument/2006/relationships/image" Target="../media/image63.png"/><Relationship Id="rId5" Type="http://schemas.openxmlformats.org/officeDocument/2006/relationships/image" Target="../media/image129.png"/><Relationship Id="rId15" Type="http://schemas.openxmlformats.org/officeDocument/2006/relationships/image" Target="../media/image136.png"/><Relationship Id="rId10" Type="http://schemas.openxmlformats.org/officeDocument/2006/relationships/image" Target="../media/image132.png"/><Relationship Id="rId19" Type="http://schemas.openxmlformats.org/officeDocument/2006/relationships/image" Target="../media/image140.png"/><Relationship Id="rId4" Type="http://schemas.microsoft.com/office/2007/relationships/hdphoto" Target="../media/hdphoto10.wdp"/><Relationship Id="rId9" Type="http://schemas.openxmlformats.org/officeDocument/2006/relationships/image" Target="../media/image92.png"/><Relationship Id="rId14" Type="http://schemas.openxmlformats.org/officeDocument/2006/relationships/image" Target="../media/image13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50.png"/><Relationship Id="rId18" Type="http://schemas.openxmlformats.org/officeDocument/2006/relationships/image" Target="../media/image155.png"/><Relationship Id="rId3" Type="http://schemas.microsoft.com/office/2007/relationships/hdphoto" Target="../media/hdphoto10.wdp"/><Relationship Id="rId7" Type="http://schemas.openxmlformats.org/officeDocument/2006/relationships/image" Target="../media/image145.png"/><Relationship Id="rId12" Type="http://schemas.openxmlformats.org/officeDocument/2006/relationships/image" Target="../media/image95.png"/><Relationship Id="rId17" Type="http://schemas.openxmlformats.org/officeDocument/2006/relationships/image" Target="../media/image154.png"/><Relationship Id="rId2" Type="http://schemas.openxmlformats.org/officeDocument/2006/relationships/image" Target="../media/image98.png"/><Relationship Id="rId16" Type="http://schemas.openxmlformats.org/officeDocument/2006/relationships/image" Target="../media/image15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5" Type="http://schemas.openxmlformats.org/officeDocument/2006/relationships/image" Target="../media/image143.png"/><Relationship Id="rId15" Type="http://schemas.openxmlformats.org/officeDocument/2006/relationships/image" Target="../media/image152.png"/><Relationship Id="rId10" Type="http://schemas.openxmlformats.org/officeDocument/2006/relationships/image" Target="../media/image148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Relationship Id="rId14" Type="http://schemas.openxmlformats.org/officeDocument/2006/relationships/image" Target="../media/image15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59.png"/><Relationship Id="rId10" Type="http://schemas.openxmlformats.org/officeDocument/2006/relationships/image" Target="../media/image164.png"/><Relationship Id="rId4" Type="http://schemas.openxmlformats.org/officeDocument/2006/relationships/image" Target="../media/image158.png"/><Relationship Id="rId9" Type="http://schemas.openxmlformats.org/officeDocument/2006/relationships/image" Target="../media/image16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3"/>
          <p:cNvSpPr txBox="1">
            <a:spLocks/>
          </p:cNvSpPr>
          <p:nvPr/>
        </p:nvSpPr>
        <p:spPr>
          <a:xfrm>
            <a:off x="0" y="2276872"/>
            <a:ext cx="91440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400" dirty="0" smtClean="0">
                <a:solidFill>
                  <a:srgbClr val="4BACC6">
                    <a:alpha val="70000"/>
                  </a:srgbClr>
                </a:solidFill>
                <a:latin typeface="+mj-ea"/>
              </a:rPr>
              <a:t>Simple Powerpoint Template</a:t>
            </a:r>
            <a:endParaRPr lang="ko-KR" altLang="en-US" sz="2400" dirty="0">
              <a:solidFill>
                <a:srgbClr val="4BACC6">
                  <a:alpha val="70000"/>
                </a:srgbClr>
              </a:solidFill>
              <a:latin typeface="+mj-ea"/>
            </a:endParaRPr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24610" y="5877272"/>
            <a:ext cx="9144000" cy="57606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400" dirty="0" smtClean="0">
                <a:solidFill>
                  <a:srgbClr val="4BACC6">
                    <a:alpha val="80000"/>
                  </a:srgbClr>
                </a:solidFill>
                <a:latin typeface="+mj-ea"/>
              </a:rPr>
              <a:t>Logo</a:t>
            </a:r>
            <a:endParaRPr lang="ko-KR" altLang="en-US" sz="2400" dirty="0">
              <a:solidFill>
                <a:srgbClr val="4BACC6">
                  <a:alpha val="80000"/>
                </a:srgbClr>
              </a:solidFill>
              <a:latin typeface="+mj-ea"/>
            </a:endParaRPr>
          </a:p>
        </p:txBody>
      </p:sp>
      <p:sp>
        <p:nvSpPr>
          <p:cNvPr id="4" name="제목 3"/>
          <p:cNvSpPr txBox="1">
            <a:spLocks/>
          </p:cNvSpPr>
          <p:nvPr/>
        </p:nvSpPr>
        <p:spPr>
          <a:xfrm>
            <a:off x="24408" y="1484784"/>
            <a:ext cx="9144000" cy="792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>
                <a:solidFill>
                  <a:srgbClr val="4BACC6"/>
                </a:solidFill>
                <a:latin typeface="+mj-ea"/>
              </a:rPr>
              <a:t>파워포인트 템플릿 디자인</a:t>
            </a:r>
            <a:endParaRPr lang="ko-KR" altLang="en-US" dirty="0">
              <a:solidFill>
                <a:srgbClr val="4BACC6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170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11"/>
          </p:nvPr>
        </p:nvSpPr>
        <p:spPr>
          <a:solidFill>
            <a:srgbClr val="4BACC6">
              <a:alpha val="80000"/>
            </a:srgbClr>
          </a:solidFill>
        </p:spPr>
        <p:txBody>
          <a:bodyPr/>
          <a:lstStyle/>
          <a:p>
            <a:r>
              <a:rPr lang="ko-KR" altLang="en-US" sz="1400" b="1" dirty="0"/>
              <a:t>컨텐츠 타이틀</a:t>
            </a:r>
            <a:endParaRPr lang="ko-KR" altLang="en-US" sz="1400" b="1" dirty="0"/>
          </a:p>
        </p:txBody>
      </p:sp>
      <p:sp>
        <p:nvSpPr>
          <p:cNvPr id="8" name="내용 개체 틀 7"/>
          <p:cNvSpPr>
            <a:spLocks noGrp="1"/>
          </p:cNvSpPr>
          <p:nvPr>
            <p:ph sz="quarter" idx="13"/>
          </p:nvPr>
        </p:nvSpPr>
        <p:spPr>
          <a:solidFill>
            <a:srgbClr val="45C1A4">
              <a:alpha val="80000"/>
            </a:srgbClr>
          </a:solidFill>
        </p:spPr>
        <p:txBody>
          <a:bodyPr/>
          <a:lstStyle/>
          <a:p>
            <a:r>
              <a:rPr lang="ko-KR" altLang="en-US" sz="1400" b="1" dirty="0"/>
              <a:t>컨텐츠 타이틀</a:t>
            </a:r>
            <a:endParaRPr lang="ko-KR" altLang="en-US" sz="1400" b="1" dirty="0"/>
          </a:p>
        </p:txBody>
      </p:sp>
      <p:sp>
        <p:nvSpPr>
          <p:cNvPr id="10" name="내용 개체 틀 9"/>
          <p:cNvSpPr>
            <a:spLocks noGrp="1"/>
          </p:cNvSpPr>
          <p:nvPr>
            <p:ph sz="quarter" idx="15"/>
          </p:nvPr>
        </p:nvSpPr>
        <p:spPr>
          <a:solidFill>
            <a:srgbClr val="B9D533">
              <a:alpha val="80000"/>
            </a:srgbClr>
          </a:solidFill>
        </p:spPr>
        <p:txBody>
          <a:bodyPr/>
          <a:lstStyle/>
          <a:p>
            <a:r>
              <a:rPr lang="ko-KR" altLang="en-US" sz="1400" b="1" dirty="0"/>
              <a:t>컨텐츠 타이틀</a:t>
            </a:r>
            <a:endParaRPr lang="ko-KR" altLang="en-US" sz="1400" b="1" dirty="0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2" name="내용 개체 틀 11"/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lang="en-US" altLang="ko-KR" dirty="0" smtClean="0"/>
              <a:t>CONTENTS TITTLE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r>
              <a:rPr lang="en-US" altLang="ko-KR" dirty="0"/>
              <a:t>CONTENTS </a:t>
            </a:r>
            <a:r>
              <a:rPr lang="en-US" altLang="ko-KR" dirty="0" smtClean="0"/>
              <a:t>TITTLE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r>
              <a:rPr lang="en-US" altLang="ko-KR" dirty="0"/>
              <a:t>CONTENTS </a:t>
            </a:r>
            <a:r>
              <a:rPr lang="en-US" altLang="ko-KR" dirty="0" smtClean="0"/>
              <a:t>TITTLE</a:t>
            </a:r>
            <a:endParaRPr lang="ko-KR" altLang="en-US" dirty="0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14" name="그림 개체 틀 1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4" t="20262" r="12097" b="20702"/>
          <a:stretch/>
        </p:blipFill>
        <p:spPr/>
      </p:pic>
      <p:pic>
        <p:nvPicPr>
          <p:cNvPr id="18" name="그림 개체 틀 1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" b="448"/>
          <a:stretch>
            <a:fillRect/>
          </a:stretch>
        </p:blipFill>
        <p:spPr/>
      </p:pic>
      <p:pic>
        <p:nvPicPr>
          <p:cNvPr id="21" name="그림 개체 틀 2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7417" r="5102" b="12301"/>
          <a:stretch/>
        </p:blipFill>
        <p:spPr/>
      </p:pic>
      <p:sp>
        <p:nvSpPr>
          <p:cNvPr id="16" name="TextBox 1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4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quarter" idx="22"/>
          </p:nvPr>
        </p:nvSpPr>
        <p:spPr>
          <a:xfrm>
            <a:off x="323528" y="4650500"/>
            <a:ext cx="2448272" cy="1010748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sz="quarter" idx="24"/>
          </p:nvPr>
        </p:nvSpPr>
        <p:spPr>
          <a:xfrm>
            <a:off x="3419872" y="4647864"/>
            <a:ext cx="2448272" cy="1013384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26"/>
          </p:nvPr>
        </p:nvSpPr>
        <p:spPr>
          <a:xfrm>
            <a:off x="6372200" y="4645228"/>
            <a:ext cx="2448272" cy="1016020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pic>
        <p:nvPicPr>
          <p:cNvPr id="10" name="그림 개체 틀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9859" r="51099" b="28064"/>
          <a:stretch/>
        </p:blipFill>
        <p:spPr/>
      </p:pic>
      <p:pic>
        <p:nvPicPr>
          <p:cNvPr id="13" name="그림 개체 틀 1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" t="992" r="38672" b="17853"/>
          <a:stretch/>
        </p:blipFill>
        <p:spPr/>
      </p:pic>
      <p:pic>
        <p:nvPicPr>
          <p:cNvPr id="15" name="그림 개체 틀 1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5000" r="32517" b="9398"/>
          <a:stretch/>
        </p:blipFill>
        <p:spPr/>
      </p:pic>
      <p:sp>
        <p:nvSpPr>
          <p:cNvPr id="14" name="TextBox 1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8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lang="en-US" altLang="ko-KR" sz="1400" b="1" dirty="0" smtClean="0">
                <a:solidFill>
                  <a:srgbClr val="45C1A4"/>
                </a:solidFill>
              </a:rPr>
              <a:t>SERVICE NAME</a:t>
            </a:r>
          </a:p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삽입형 슬라이드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en-US" altLang="ko-KR" sz="1400" b="1" dirty="0" smtClean="0">
                <a:solidFill>
                  <a:srgbClr val="45C1A4"/>
                </a:solidFill>
              </a:rPr>
              <a:t>SERVICE</a:t>
            </a:r>
            <a:endParaRPr lang="en-US" altLang="ko-KR" sz="1400" b="1" dirty="0">
              <a:solidFill>
                <a:srgbClr val="45C1A4"/>
              </a:solidFill>
            </a:endParaRPr>
          </a:p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이미지를 삽입하는 슬라이드입니다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슬라이드는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슬라이더 마스터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레이아웃을 변경하실 수 있습니다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ko-KR" sz="1400" b="1" dirty="0" smtClean="0">
                <a:solidFill>
                  <a:srgbClr val="45C1A4"/>
                </a:solidFill>
              </a:rPr>
              <a:t>HOMEPAGE</a:t>
            </a:r>
            <a:endParaRPr lang="en-US" altLang="ko-KR" sz="1400" b="1" dirty="0">
              <a:solidFill>
                <a:srgbClr val="45C1A4"/>
              </a:solidFill>
            </a:endParaRPr>
          </a:p>
          <a:p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http://myhomepage.com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그림 개체 틀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" t="1783" r="766" b="2503"/>
          <a:stretch/>
        </p:blipFill>
        <p:spPr/>
      </p:pic>
      <p:sp>
        <p:nvSpPr>
          <p:cNvPr id="8" name="TextBox 7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0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19" name="그림 개체 틀 1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" r="5398"/>
          <a:stretch>
            <a:fillRect/>
          </a:stretch>
        </p:blipFill>
        <p:spPr/>
      </p:pic>
      <p:sp>
        <p:nvSpPr>
          <p:cNvPr id="15" name="텍스트 개체 틀 1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ko-KR" altLang="en-US" dirty="0" smtClean="0"/>
              <a:t>주소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ko-KR" altLang="en-US" dirty="0" smtClean="0"/>
              <a:t>서울특별시 강남구 논현동 </a:t>
            </a:r>
            <a:r>
              <a:rPr lang="en-US" altLang="ko-KR" dirty="0" smtClean="0"/>
              <a:t>abc</a:t>
            </a:r>
            <a:r>
              <a:rPr lang="ko-KR" altLang="en-US" dirty="0" smtClean="0"/>
              <a:t>빌딩</a:t>
            </a:r>
            <a:r>
              <a:rPr lang="en-US" altLang="ko-KR" dirty="0"/>
              <a:t> </a:t>
            </a:r>
            <a:r>
              <a:rPr lang="en-US" altLang="ko-KR" dirty="0" smtClean="0"/>
              <a:t>3</a:t>
            </a:r>
            <a:r>
              <a:rPr lang="ko-KR" altLang="en-US" dirty="0" smtClean="0"/>
              <a:t>층 </a:t>
            </a:r>
            <a:r>
              <a:rPr lang="en-US" altLang="ko-KR" dirty="0" smtClean="0"/>
              <a:t>3306</a:t>
            </a:r>
            <a:r>
              <a:rPr lang="ko-KR" altLang="en-US" dirty="0" smtClean="0"/>
              <a:t>호  </a:t>
            </a:r>
            <a:endParaRPr lang="ko-KR" altLang="en-US" dirty="0"/>
          </a:p>
        </p:txBody>
      </p:sp>
      <p:sp>
        <p:nvSpPr>
          <p:cNvPr id="20" name="텍스트 개체 틀 19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ko-KR" altLang="en-US" dirty="0" smtClean="0"/>
              <a:t>홈페이지</a:t>
            </a:r>
            <a:endParaRPr lang="ko-KR" altLang="en-US" dirty="0"/>
          </a:p>
        </p:txBody>
      </p:sp>
      <p:sp>
        <p:nvSpPr>
          <p:cNvPr id="21" name="텍스트 개체 틀 20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ko-KR" dirty="0" smtClean="0"/>
              <a:t>www.homepageurl.com</a:t>
            </a:r>
            <a:endParaRPr lang="ko-KR" altLang="en-US" dirty="0"/>
          </a:p>
        </p:txBody>
      </p:sp>
      <p:sp>
        <p:nvSpPr>
          <p:cNvPr id="22" name="텍스트 개체 틀 21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altLang="ko-KR" dirty="0" smtClean="0"/>
              <a:t>E-mail</a:t>
            </a:r>
            <a:endParaRPr lang="ko-KR" altLang="en-US" dirty="0"/>
          </a:p>
        </p:txBody>
      </p:sp>
      <p:sp>
        <p:nvSpPr>
          <p:cNvPr id="23" name="텍스트 개체 틀 2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altLang="ko-KR" dirty="0" smtClean="0"/>
              <a:t>full6382@nate.com</a:t>
            </a:r>
            <a:endParaRPr lang="ko-KR" altLang="en-US" dirty="0"/>
          </a:p>
        </p:txBody>
      </p:sp>
      <p:sp>
        <p:nvSpPr>
          <p:cNvPr id="24" name="텍스트 개체 틀 2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ko-KR" altLang="en-US" dirty="0" smtClean="0"/>
              <a:t>전화</a:t>
            </a:r>
            <a:endParaRPr lang="ko-KR" altLang="en-US" dirty="0"/>
          </a:p>
        </p:txBody>
      </p:sp>
      <p:sp>
        <p:nvSpPr>
          <p:cNvPr id="25" name="텍스트 개체 틀 2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altLang="ko-KR" dirty="0" smtClean="0"/>
              <a:t>02-3425-3333</a:t>
            </a:r>
            <a:endParaRPr lang="ko-KR" altLang="en-US" dirty="0"/>
          </a:p>
        </p:txBody>
      </p:sp>
      <p:sp>
        <p:nvSpPr>
          <p:cNvPr id="26" name="텍스트 개체 틀 2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ko-KR" altLang="en-US" dirty="0" smtClean="0"/>
              <a:t>모바일</a:t>
            </a:r>
            <a:endParaRPr lang="ko-KR" altLang="en-US" dirty="0"/>
          </a:p>
        </p:txBody>
      </p:sp>
      <p:sp>
        <p:nvSpPr>
          <p:cNvPr id="27" name="텍스트 개체 틀 2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ko-KR" dirty="0" smtClean="0"/>
              <a:t>010-333-3333</a:t>
            </a:r>
            <a:endParaRPr lang="ko-KR" altLang="en-US" dirty="0"/>
          </a:p>
        </p:txBody>
      </p:sp>
      <p:sp>
        <p:nvSpPr>
          <p:cNvPr id="28" name="텍스트 개체 틀 27"/>
          <p:cNvSpPr>
            <a:spLocks noGrp="1"/>
          </p:cNvSpPr>
          <p:nvPr>
            <p:ph type="body" sz="quarter" idx="40"/>
          </p:nvPr>
        </p:nvSpPr>
        <p:spPr>
          <a:xfrm>
            <a:off x="6084168" y="4602900"/>
            <a:ext cx="2664296" cy="360040"/>
          </a:xfrm>
        </p:spPr>
        <p:txBody>
          <a:bodyPr/>
          <a:lstStyle/>
          <a:p>
            <a:r>
              <a:rPr lang="en-US" altLang="ko-KR" dirty="0" smtClean="0"/>
              <a:t>www.facebook.com/cccc</a:t>
            </a:r>
            <a:endParaRPr lang="ko-KR" altLang="en-US" dirty="0"/>
          </a:p>
        </p:txBody>
      </p:sp>
      <p:sp>
        <p:nvSpPr>
          <p:cNvPr id="29" name="텍스트 개체 틀 28"/>
          <p:cNvSpPr>
            <a:spLocks noGrp="1"/>
          </p:cNvSpPr>
          <p:nvPr>
            <p:ph type="body" sz="quarter" idx="42"/>
          </p:nvPr>
        </p:nvSpPr>
        <p:spPr>
          <a:xfrm>
            <a:off x="6084168" y="5106955"/>
            <a:ext cx="2664296" cy="360040"/>
          </a:xfrm>
        </p:spPr>
        <p:txBody>
          <a:bodyPr/>
          <a:lstStyle/>
          <a:p>
            <a:r>
              <a:rPr lang="en-US" altLang="ko-KR" dirty="0" smtClean="0"/>
              <a:t>@jinstyle</a:t>
            </a:r>
            <a:endParaRPr lang="ko-KR" altLang="en-US" dirty="0"/>
          </a:p>
        </p:txBody>
      </p:sp>
      <p:sp>
        <p:nvSpPr>
          <p:cNvPr id="30" name="Oval 10"/>
          <p:cNvSpPr/>
          <p:nvPr/>
        </p:nvSpPr>
        <p:spPr>
          <a:xfrm>
            <a:off x="5572120" y="4563550"/>
            <a:ext cx="432048" cy="432048"/>
          </a:xfrm>
          <a:prstGeom prst="ellipse">
            <a:avLst/>
          </a:prstGeom>
          <a:solidFill>
            <a:srgbClr val="8064A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1" name="Oval 10"/>
          <p:cNvSpPr/>
          <p:nvPr/>
        </p:nvSpPr>
        <p:spPr>
          <a:xfrm>
            <a:off x="5580112" y="5067606"/>
            <a:ext cx="432048" cy="432048"/>
          </a:xfrm>
          <a:prstGeom prst="ellipse">
            <a:avLst/>
          </a:prstGeom>
          <a:solidFill>
            <a:srgbClr val="0E7FB7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pic>
        <p:nvPicPr>
          <p:cNvPr id="32" name="Picture 3" descr="F:\002-KIMS BUSINESS\007-bizdesign.tv\000-PPT FOR KMONG\PNG-아이콘\001-비즈니스\트위터-새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249" y="4676831"/>
            <a:ext cx="288000" cy="20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F:\002-KIMS BUSINESS\007-bizdesign.tv\000-PPT FOR KMONG\PNG-아이콘\001-비즈니스\페이스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601" y="5166627"/>
            <a:ext cx="11849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1898251" y="2481844"/>
            <a:ext cx="620240" cy="851546"/>
            <a:chOff x="1898251" y="2481844"/>
            <a:chExt cx="620240" cy="851546"/>
          </a:xfrm>
        </p:grpSpPr>
        <p:pic>
          <p:nvPicPr>
            <p:cNvPr id="34" name="그림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98251" y="2481844"/>
              <a:ext cx="620240" cy="851546"/>
            </a:xfrm>
            <a:prstGeom prst="rect">
              <a:avLst/>
            </a:prstGeom>
          </p:spPr>
        </p:pic>
        <p:sp>
          <p:nvSpPr>
            <p:cNvPr id="2" name="포인트가 5개인 별 1"/>
            <p:cNvSpPr/>
            <p:nvPr/>
          </p:nvSpPr>
          <p:spPr>
            <a:xfrm>
              <a:off x="2053311" y="2565971"/>
              <a:ext cx="310120" cy="310120"/>
            </a:xfrm>
            <a:prstGeom prst="star5">
              <a:avLst/>
            </a:prstGeom>
            <a:solidFill>
              <a:srgbClr val="0E7FB7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0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개체 틀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" b="8888"/>
          <a:stretch/>
        </p:blipFill>
        <p:spPr/>
      </p:pic>
      <p:pic>
        <p:nvPicPr>
          <p:cNvPr id="6" name="그림 개체 틀 5"/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5078" r="4136" b="17268"/>
          <a:stretch/>
        </p:blipFill>
        <p:spPr>
          <a:scene3d>
            <a:camera prst="perspectiveRight" fov="3600000">
              <a:rot lat="0" lon="20099999" rev="0"/>
            </a:camera>
            <a:lightRig rig="contrasting" dir="t"/>
          </a:scene3d>
          <a:sp3d extrusionH="76200">
            <a:extrusionClr>
              <a:schemeClr val="bg1"/>
            </a:extrusionClr>
          </a:sp3d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solidFill>
            <a:srgbClr val="45C1A4">
              <a:alpha val="81000"/>
            </a:srgbClr>
          </a:solidFill>
        </p:spPr>
        <p:txBody>
          <a:bodyPr/>
          <a:lstStyle/>
          <a:p>
            <a:r>
              <a:rPr lang="ko-KR" altLang="en-US" dirty="0" smtClean="0"/>
              <a:t>컨텐츠 </a:t>
            </a:r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</a:t>
            </a:r>
            <a:r>
              <a:rPr lang="ko-KR" altLang="en-US" dirty="0" smtClean="0"/>
              <a:t>바랍니다</a:t>
            </a:r>
            <a:r>
              <a:rPr lang="en-US" altLang="ko-KR" dirty="0" smtClean="0"/>
              <a:t>. 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39"/>
          </p:nvPr>
        </p:nvSpPr>
        <p:spPr>
          <a:solidFill>
            <a:srgbClr val="4BACC6">
              <a:alpha val="80000"/>
            </a:srgbClr>
          </a:solidFill>
        </p:spPr>
        <p:txBody>
          <a:bodyPr/>
          <a:lstStyle/>
          <a:p>
            <a:r>
              <a:rPr lang="ko-KR" altLang="en-US" dirty="0" smtClean="0"/>
              <a:t>컨텐츠 입력</a:t>
            </a:r>
            <a:endParaRPr lang="ko-KR" altLang="en-US" dirty="0"/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3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0"/>
          </p:nvPr>
        </p:nvSpPr>
        <p:spPr>
          <a:xfrm>
            <a:off x="6444208" y="3357256"/>
            <a:ext cx="2304256" cy="360040"/>
          </a:xfrm>
        </p:spPr>
        <p:txBody>
          <a:bodyPr/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C</a:t>
            </a:r>
            <a:r>
              <a:rPr lang="en-US" altLang="ko-KR" b="1" dirty="0" smtClean="0"/>
              <a:t>ontents Tittle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1"/>
          </p:nvPr>
        </p:nvSpPr>
        <p:spPr>
          <a:xfrm>
            <a:off x="6444208" y="3645288"/>
            <a:ext cx="2304256" cy="719816"/>
          </a:xfrm>
        </p:spPr>
        <p:txBody>
          <a:bodyPr/>
          <a:lstStyle/>
          <a:p>
            <a:r>
              <a:rPr lang="ko-KR" altLang="en-US" sz="1100" b="1" dirty="0"/>
              <a:t>컨텐츠 </a:t>
            </a:r>
            <a:r>
              <a:rPr lang="ko-KR" altLang="en-US" sz="1100" b="1" dirty="0" smtClean="0"/>
              <a:t>내용</a:t>
            </a:r>
            <a:r>
              <a:rPr lang="ko-KR" altLang="en-US" sz="1100" b="1" dirty="0"/>
              <a:t>을</a:t>
            </a:r>
            <a:r>
              <a:rPr lang="ko-KR" altLang="en-US" sz="1100" b="1" dirty="0" smtClean="0"/>
              <a:t> </a:t>
            </a:r>
            <a:r>
              <a:rPr lang="ko-KR" altLang="en-US" sz="1100" b="1" dirty="0"/>
              <a:t>설명 </a:t>
            </a:r>
            <a:r>
              <a:rPr lang="ko-KR" altLang="en-US" sz="1100" b="1" dirty="0" smtClean="0"/>
              <a:t>합니다</a:t>
            </a:r>
            <a:endParaRPr lang="en-US" altLang="ko-KR" sz="1100" b="1" dirty="0"/>
          </a:p>
          <a:p>
            <a:r>
              <a:rPr lang="ko-KR" altLang="en-US" sz="1100" b="1" dirty="0"/>
              <a:t>컨텐츠 </a:t>
            </a:r>
            <a:r>
              <a:rPr lang="ko-KR" altLang="en-US" sz="1100" b="1" dirty="0" smtClean="0"/>
              <a:t>내용</a:t>
            </a:r>
            <a:r>
              <a:rPr lang="ko-KR" altLang="en-US" sz="1100" b="1" dirty="0"/>
              <a:t>을</a:t>
            </a:r>
            <a:r>
              <a:rPr lang="ko-KR" altLang="en-US" sz="1100" b="1" dirty="0" smtClean="0"/>
              <a:t> </a:t>
            </a:r>
            <a:r>
              <a:rPr lang="ko-KR" altLang="en-US" sz="1100" b="1" dirty="0"/>
              <a:t>설명 </a:t>
            </a:r>
            <a:r>
              <a:rPr lang="ko-KR" altLang="en-US" sz="1100" b="1" dirty="0" smtClean="0"/>
              <a:t>합니다</a:t>
            </a:r>
            <a:endParaRPr lang="ko-KR" altLang="en-US" sz="1100" b="1" dirty="0"/>
          </a:p>
        </p:txBody>
      </p:sp>
      <p:sp>
        <p:nvSpPr>
          <p:cNvPr id="8" name="자유형 7"/>
          <p:cNvSpPr/>
          <p:nvPr/>
        </p:nvSpPr>
        <p:spPr>
          <a:xfrm flipV="1">
            <a:off x="914672" y="4689155"/>
            <a:ext cx="770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 flipV="1">
            <a:off x="916306" y="4988074"/>
            <a:ext cx="770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95536" y="4662869"/>
            <a:ext cx="432048" cy="432048"/>
          </a:xfrm>
          <a:prstGeom prst="ellipse">
            <a:avLst/>
          </a:prstGeom>
          <a:solidFill>
            <a:srgbClr val="B9D53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pic>
        <p:nvPicPr>
          <p:cNvPr id="11" name="Picture 46" descr="F:\002-KIMS BUSINESS\007-bizdesign.tv\000-PPT FOR KMONG\PNG-아이콘\001-비즈니스\수정\파이챠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0" y="4745216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텍스트 개체 틀 19"/>
          <p:cNvSpPr txBox="1">
            <a:spLocks/>
          </p:cNvSpPr>
          <p:nvPr/>
        </p:nvSpPr>
        <p:spPr>
          <a:xfrm>
            <a:off x="899592" y="4698873"/>
            <a:ext cx="2232248" cy="360040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13" name="텍스트 개체 틀 18"/>
          <p:cNvSpPr txBox="1">
            <a:spLocks/>
          </p:cNvSpPr>
          <p:nvPr/>
        </p:nvSpPr>
        <p:spPr>
          <a:xfrm>
            <a:off x="881742" y="5094917"/>
            <a:ext cx="7738564" cy="78235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/>
              <a:t>이미지를 삽입하는 슬라이드입니다</a:t>
            </a:r>
            <a:r>
              <a:rPr lang="en-US" altLang="ko-KR" sz="1200" dirty="0"/>
              <a:t>. </a:t>
            </a:r>
            <a:r>
              <a:rPr lang="ko-KR" altLang="en-US" sz="1200" dirty="0"/>
              <a:t>이미지 삽입 슬라이드는 </a:t>
            </a:r>
            <a:r>
              <a:rPr lang="en-US" altLang="ko-KR" sz="1200" dirty="0"/>
              <a:t>[ </a:t>
            </a:r>
            <a:r>
              <a:rPr lang="ko-KR" altLang="en-US" sz="1200" dirty="0"/>
              <a:t>슬라이더 마스터 </a:t>
            </a:r>
            <a:r>
              <a:rPr lang="en-US" altLang="ko-KR" sz="1200" dirty="0"/>
              <a:t>]</a:t>
            </a:r>
            <a:r>
              <a:rPr lang="ko-KR" altLang="en-US" sz="1200" dirty="0"/>
              <a:t>에서 레이아웃을 변경하실 수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도움말 파일을 참조하시길 바랍니다</a:t>
            </a:r>
            <a:r>
              <a:rPr lang="en-US" altLang="ko-KR" sz="1200" dirty="0" smtClean="0"/>
              <a:t>.</a:t>
            </a:r>
            <a:r>
              <a:rPr lang="ko-KR" altLang="en-US" sz="1200" dirty="0"/>
              <a:t> 이미지를 삽입하는 슬라이드입니다</a:t>
            </a:r>
            <a:r>
              <a:rPr lang="en-US" altLang="ko-KR" sz="1200" dirty="0"/>
              <a:t>. </a:t>
            </a:r>
            <a:r>
              <a:rPr lang="ko-KR" altLang="en-US" sz="1200" dirty="0"/>
              <a:t>이미지 삽입 슬라이드는 </a:t>
            </a:r>
            <a:r>
              <a:rPr lang="en-US" altLang="ko-KR" sz="1200" dirty="0"/>
              <a:t>[ </a:t>
            </a:r>
            <a:r>
              <a:rPr lang="ko-KR" altLang="en-US" sz="1200" dirty="0"/>
              <a:t>슬라이더 마스터 </a:t>
            </a:r>
            <a:r>
              <a:rPr lang="en-US" altLang="ko-KR" sz="1200" dirty="0"/>
              <a:t>]</a:t>
            </a:r>
            <a:r>
              <a:rPr lang="ko-KR" altLang="en-US" sz="1200" dirty="0"/>
              <a:t>에서 레이아웃을 변경하실 수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도움말 파일을 참조하시길 바랍니다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16" name="그림 개체 틀 1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6" t="28124" r="9633" b="21344"/>
          <a:stretch/>
        </p:blipFill>
        <p:spPr/>
      </p:pic>
      <p:sp>
        <p:nvSpPr>
          <p:cNvPr id="14" name="TextBox 1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13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type="body" sz="quarter" idx="11"/>
          </p:nvPr>
        </p:nvSpPr>
        <p:spPr>
          <a:xfrm>
            <a:off x="5004048" y="4598706"/>
            <a:ext cx="3744416" cy="865188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이미지를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삽입하는 슬라이드입니다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슬라이드는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슬라이더 마스터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레이아웃을 변경하실 수 있습니다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꼭 도움말 파일을 참조하시길 바랍니다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–</a:t>
            </a:r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감사합니다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2"/>
          </p:nvPr>
        </p:nvSpPr>
        <p:spPr>
          <a:xfrm>
            <a:off x="468313" y="4669970"/>
            <a:ext cx="2951162" cy="322177"/>
          </a:xfrm>
          <a:solidFill>
            <a:srgbClr val="4BACC6">
              <a:alpha val="80000"/>
            </a:srgbClr>
          </a:solidFill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컨텐츠 제목 입력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/>
          </p:nvPr>
        </p:nvSpPr>
        <p:spPr>
          <a:xfrm>
            <a:off x="467544" y="4997352"/>
            <a:ext cx="2951162" cy="322177"/>
          </a:xfrm>
          <a:solidFill>
            <a:srgbClr val="B9D533"/>
          </a:solidFill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컨텐츠 내용 입력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1" name="그림 개체 틀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" t="12185" r="-307" b="12116"/>
          <a:stretch/>
        </p:blipFill>
        <p:spPr/>
      </p:pic>
      <p:sp>
        <p:nvSpPr>
          <p:cNvPr id="7" name="TextBox 6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0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 </a:t>
            </a:r>
            <a:endParaRPr lang="ko-KR" alt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11" name="Oval 10"/>
          <p:cNvSpPr/>
          <p:nvPr/>
        </p:nvSpPr>
        <p:spPr>
          <a:xfrm>
            <a:off x="594360" y="2168520"/>
            <a:ext cx="640080" cy="64008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94360" y="3463920"/>
            <a:ext cx="640080" cy="640080"/>
          </a:xfrm>
          <a:prstGeom prst="ellipse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94360" y="4784720"/>
            <a:ext cx="640080" cy="640080"/>
          </a:xfrm>
          <a:prstGeom prst="ellipse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988840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2267580"/>
            <a:ext cx="26581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클릭하셔서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방법은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매뉴얼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참조하시길 바랍니다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31640" y="328498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1640" y="3563724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보너스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1640" y="4653136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1640" y="4931876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보너스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보세요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pic>
        <p:nvPicPr>
          <p:cNvPr id="25" name="Picture 18" descr="F:\002-KIMS BUSINESS\007-bizdesign.tv\000-PPT FOR KMONG\PNG-아이콘\001-비즈니스\수정\Downloads-Libra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3" y="2289572"/>
            <a:ext cx="270584" cy="42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68" y="3637336"/>
            <a:ext cx="402885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2" descr="F:\002-KIMS BUSINESS\007-bizdesign.tv\000-PPT FOR KMONG\PNG-아이콘\001-비즈니스\수정\쇼핑카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96" y="4948085"/>
            <a:ext cx="386156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개체 틀 7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" t="14135" r="1171" b="9606"/>
          <a:stretch/>
        </p:blipFill>
        <p:spPr>
          <a:xfrm>
            <a:off x="4654833" y="2374280"/>
            <a:ext cx="3788754" cy="2232248"/>
          </a:xfrm>
        </p:spPr>
      </p:pic>
      <p:sp>
        <p:nvSpPr>
          <p:cNvPr id="20" name="TextBox 19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0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타원 30"/>
          <p:cNvSpPr/>
          <p:nvPr/>
        </p:nvSpPr>
        <p:spPr>
          <a:xfrm>
            <a:off x="720286" y="4252746"/>
            <a:ext cx="388504" cy="388504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32" name="타원 31"/>
          <p:cNvSpPr/>
          <p:nvPr/>
        </p:nvSpPr>
        <p:spPr>
          <a:xfrm>
            <a:off x="3795836" y="4530892"/>
            <a:ext cx="388504" cy="388504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33" name="타원 32"/>
          <p:cNvSpPr/>
          <p:nvPr/>
        </p:nvSpPr>
        <p:spPr>
          <a:xfrm>
            <a:off x="6911328" y="4253746"/>
            <a:ext cx="388504" cy="388504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30"/>
          </p:nvPr>
        </p:nvSpPr>
        <p:spPr>
          <a:xfrm>
            <a:off x="1130562" y="4258268"/>
            <a:ext cx="1252734" cy="360040"/>
          </a:xfrm>
        </p:spPr>
        <p:txBody>
          <a:bodyPr/>
          <a:lstStyle/>
          <a:p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이미지를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삽입하는 슬라이드입니다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슬라이드는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슬라이더 마스터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레이아웃을 변경하실 수 있습니다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꼭 도움말 파일을 참조하시길 바랍니다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31"/>
          </p:nvPr>
        </p:nvSpPr>
        <p:spPr>
          <a:xfrm>
            <a:off x="4206112" y="4547300"/>
            <a:ext cx="1179748" cy="360040"/>
          </a:xfrm>
        </p:spPr>
        <p:txBody>
          <a:bodyPr/>
          <a:lstStyle/>
          <a:p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32"/>
          </p:nvPr>
        </p:nvSpPr>
        <p:spPr>
          <a:xfrm>
            <a:off x="7321604" y="4270154"/>
            <a:ext cx="1167682" cy="360040"/>
          </a:xfrm>
        </p:spPr>
        <p:txBody>
          <a:bodyPr/>
          <a:lstStyle/>
          <a:p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59468" y="4262064"/>
            <a:ext cx="30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35434" y="45447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58471" y="427551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3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6" name="그림 개체 틀 5"/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2" r="6257" b="15529"/>
          <a:stretch/>
        </p:blipFill>
        <p:spPr/>
      </p:pic>
      <p:pic>
        <p:nvPicPr>
          <p:cNvPr id="8" name="그림 개체 틀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7" r="6748" b="15926"/>
          <a:stretch/>
        </p:blipFill>
        <p:spPr/>
      </p:pic>
      <p:sp>
        <p:nvSpPr>
          <p:cNvPr id="17" name="TextBox 16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그림 개체 틀 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4" b="10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061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21" name="Oval 10"/>
          <p:cNvSpPr/>
          <p:nvPr/>
        </p:nvSpPr>
        <p:spPr>
          <a:xfrm>
            <a:off x="594360" y="2168520"/>
            <a:ext cx="640080" cy="64008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1" name="Oval 12"/>
          <p:cNvSpPr/>
          <p:nvPr/>
        </p:nvSpPr>
        <p:spPr>
          <a:xfrm>
            <a:off x="594360" y="3463920"/>
            <a:ext cx="640080" cy="640080"/>
          </a:xfrm>
          <a:prstGeom prst="ellipse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2" name="Oval 13"/>
          <p:cNvSpPr/>
          <p:nvPr/>
        </p:nvSpPr>
        <p:spPr>
          <a:xfrm>
            <a:off x="594360" y="4784720"/>
            <a:ext cx="640080" cy="640080"/>
          </a:xfrm>
          <a:prstGeom prst="ellipse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31640" y="1988840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2267580"/>
            <a:ext cx="26581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클릭하셔서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방법은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매뉴얼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참조하시길 바랍니다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31640" y="328498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31640" y="3563724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서비스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31640" y="4653136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31640" y="4931876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서비스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icture 18" descr="F:\002-KIMS BUSINESS\007-bizdesign.tv\000-PPT FOR KMONG\PNG-아이콘\001-비즈니스\수정\Downloads-Libra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3" y="2289572"/>
            <a:ext cx="270584" cy="42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54" y="3637336"/>
            <a:ext cx="402885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2" descr="F:\002-KIMS BUSINESS\007-bizdesign.tv\000-PPT FOR KMONG\PNG-아이콘\001-비즈니스\수정\쇼핑카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96" y="4948085"/>
            <a:ext cx="386156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개체 틀 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4" t="1156" r="51107" b="3983"/>
          <a:stretch/>
        </p:blipFill>
        <p:spPr/>
      </p:pic>
      <p:pic>
        <p:nvPicPr>
          <p:cNvPr id="9" name="그림 개체 틀 8"/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" t="441" r="50992" b="4748"/>
          <a:stretch/>
        </p:blipFill>
        <p:spPr/>
      </p:pic>
      <p:sp>
        <p:nvSpPr>
          <p:cNvPr id="18" name="TextBox 17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1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3"/>
          <p:cNvSpPr txBox="1">
            <a:spLocks/>
          </p:cNvSpPr>
          <p:nvPr/>
        </p:nvSpPr>
        <p:spPr>
          <a:xfrm>
            <a:off x="4139952" y="3556652"/>
            <a:ext cx="3983461" cy="5271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1600" dirty="0" smtClean="0">
                <a:solidFill>
                  <a:srgbClr val="4BACC6">
                    <a:alpha val="84000"/>
                  </a:srgbClr>
                </a:solidFill>
                <a:latin typeface="+mj-ea"/>
              </a:rPr>
              <a:t>Simple </a:t>
            </a:r>
            <a:r>
              <a:rPr lang="en-US" altLang="ko-KR" sz="1600" dirty="0" smtClean="0">
                <a:solidFill>
                  <a:srgbClr val="4BACC6">
                    <a:alpha val="84000"/>
                  </a:srgbClr>
                </a:solidFill>
                <a:latin typeface="+mj-ea"/>
              </a:rPr>
              <a:t>Powerpoint </a:t>
            </a:r>
            <a:r>
              <a:rPr lang="en-US" altLang="ko-KR" sz="1600" dirty="0" smtClean="0">
                <a:solidFill>
                  <a:srgbClr val="4BACC6">
                    <a:alpha val="84000"/>
                  </a:srgbClr>
                </a:solidFill>
                <a:latin typeface="+mj-ea"/>
              </a:rPr>
              <a:t>Template</a:t>
            </a:r>
            <a:endParaRPr lang="ko-KR" altLang="en-US" sz="1600" dirty="0">
              <a:solidFill>
                <a:srgbClr val="4BACC6">
                  <a:alpha val="84000"/>
                </a:srgbClr>
              </a:solidFill>
              <a:latin typeface="+mj-ea"/>
            </a:endParaRPr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3821968" y="5877272"/>
            <a:ext cx="1500064" cy="43204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4BACC6">
                    <a:alpha val="84000"/>
                  </a:srgbClr>
                </a:solidFill>
                <a:latin typeface="+mj-ea"/>
              </a:rPr>
              <a:t>LOGO</a:t>
            </a:r>
            <a:endParaRPr lang="ko-KR" altLang="en-US" sz="2000" dirty="0">
              <a:solidFill>
                <a:srgbClr val="4BACC6">
                  <a:alpha val="84000"/>
                </a:srgbClr>
              </a:solidFill>
              <a:latin typeface="+mj-ea"/>
            </a:endParaRPr>
          </a:p>
        </p:txBody>
      </p:sp>
      <p:sp>
        <p:nvSpPr>
          <p:cNvPr id="4" name="제목 3"/>
          <p:cNvSpPr txBox="1">
            <a:spLocks/>
          </p:cNvSpPr>
          <p:nvPr/>
        </p:nvSpPr>
        <p:spPr>
          <a:xfrm>
            <a:off x="4139952" y="2936030"/>
            <a:ext cx="4020344" cy="70207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ko-KR" altLang="en-US" sz="3600" dirty="0" smtClean="0">
                <a:solidFill>
                  <a:srgbClr val="4BACC6"/>
                </a:solidFill>
                <a:latin typeface="+mj-ea"/>
              </a:rPr>
              <a:t>파워포인트</a:t>
            </a:r>
            <a:r>
              <a:rPr lang="en-US" altLang="ko-KR" sz="3600" dirty="0">
                <a:solidFill>
                  <a:srgbClr val="4BACC6"/>
                </a:solidFill>
                <a:latin typeface="+mj-ea"/>
              </a:rPr>
              <a:t> </a:t>
            </a:r>
            <a:r>
              <a:rPr lang="ko-KR" altLang="en-US" sz="3600" dirty="0" smtClean="0">
                <a:solidFill>
                  <a:srgbClr val="4BACC6"/>
                </a:solidFill>
                <a:latin typeface="+mj-ea"/>
              </a:rPr>
              <a:t>템플</a:t>
            </a:r>
            <a:r>
              <a:rPr lang="ko-KR" altLang="en-US" sz="3600" dirty="0">
                <a:solidFill>
                  <a:srgbClr val="4BACC6"/>
                </a:solidFill>
                <a:latin typeface="+mj-ea"/>
              </a:rPr>
              <a:t>릿</a:t>
            </a:r>
            <a:endParaRPr lang="ko-KR" altLang="en-US" sz="3600" dirty="0">
              <a:solidFill>
                <a:srgbClr val="4BACC6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510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flipV="1">
            <a:off x="914672" y="5049195"/>
            <a:ext cx="770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자유형 22"/>
          <p:cNvSpPr/>
          <p:nvPr/>
        </p:nvSpPr>
        <p:spPr>
          <a:xfrm flipV="1">
            <a:off x="916306" y="5348114"/>
            <a:ext cx="770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395536" y="5022909"/>
            <a:ext cx="432048" cy="432048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pic>
        <p:nvPicPr>
          <p:cNvPr id="25" name="Picture 46" descr="F:\002-KIMS BUSINESS\007-bizdesign.tv\000-PPT FOR KMONG\PNG-아이콘\001-비즈니스\수정\파이챠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76" y="5116142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텍스트 개체 틀 1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ko-KR" altLang="en-US" dirty="0" smtClean="0"/>
              <a:t>타이틀 입력</a:t>
            </a:r>
            <a:endParaRPr lang="ko-KR" alt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이미지를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삽입하는 슬라이드입니다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슬라이드는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슬라이더 마스터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레이아웃을 변경하실 수 있습니다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꼭 도움말 파일을 참조하시길 바랍니다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96336" y="1699540"/>
            <a:ext cx="1103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BACC6"/>
                </a:solidFill>
              </a:rPr>
              <a:t>A </a:t>
            </a:r>
            <a:r>
              <a:rPr lang="en-US" altLang="ko-KR" b="1" dirty="0" smtClean="0">
                <a:solidFill>
                  <a:srgbClr val="4BACC6"/>
                </a:solidFill>
              </a:rPr>
              <a:t>area</a:t>
            </a:r>
            <a:endParaRPr lang="ko-KR" altLang="en-US" b="1" dirty="0">
              <a:solidFill>
                <a:srgbClr val="4BACC6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5536" y="2407111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BACC6"/>
                </a:solidFill>
              </a:rPr>
              <a:t>B </a:t>
            </a:r>
            <a:r>
              <a:rPr lang="en-US" altLang="ko-KR" b="1" dirty="0" smtClean="0">
                <a:solidFill>
                  <a:srgbClr val="4BACC6"/>
                </a:solidFill>
              </a:rPr>
              <a:t>area</a:t>
            </a:r>
            <a:endParaRPr lang="ko-KR" altLang="en-US" b="1" dirty="0">
              <a:solidFill>
                <a:srgbClr val="4BACC6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9216" y="3681087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BACC6"/>
                </a:solidFill>
              </a:rPr>
              <a:t>C </a:t>
            </a:r>
            <a:r>
              <a:rPr lang="en-US" altLang="ko-KR" b="1" dirty="0" smtClean="0">
                <a:solidFill>
                  <a:srgbClr val="4BACC6"/>
                </a:solidFill>
              </a:rPr>
              <a:t>area</a:t>
            </a:r>
            <a:endParaRPr lang="ko-KR" altLang="en-US" b="1" dirty="0">
              <a:solidFill>
                <a:srgbClr val="4BACC6"/>
              </a:solidFill>
            </a:endParaRPr>
          </a:p>
        </p:txBody>
      </p:sp>
      <p:pic>
        <p:nvPicPr>
          <p:cNvPr id="3" name="그림 개체 틀 2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" t="16000" r="48835" b="42598"/>
          <a:stretch/>
        </p:blipFill>
        <p:spPr/>
      </p:pic>
      <p:sp>
        <p:nvSpPr>
          <p:cNvPr id="26" name="자유형 25"/>
          <p:cNvSpPr/>
          <p:nvPr/>
        </p:nvSpPr>
        <p:spPr>
          <a:xfrm>
            <a:off x="6052457" y="2002971"/>
            <a:ext cx="1447800" cy="359229"/>
          </a:xfrm>
          <a:custGeom>
            <a:avLst/>
            <a:gdLst>
              <a:gd name="connsiteX0" fmla="*/ 0 w 1447800"/>
              <a:gd name="connsiteY0" fmla="*/ 359229 h 359229"/>
              <a:gd name="connsiteX1" fmla="*/ 1088572 w 1447800"/>
              <a:gd name="connsiteY1" fmla="*/ 359229 h 359229"/>
              <a:gd name="connsiteX2" fmla="*/ 1088572 w 1447800"/>
              <a:gd name="connsiteY2" fmla="*/ 0 h 359229"/>
              <a:gd name="connsiteX3" fmla="*/ 1447800 w 1447800"/>
              <a:gd name="connsiteY3" fmla="*/ 0 h 35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359229">
                <a:moveTo>
                  <a:pt x="0" y="359229"/>
                </a:moveTo>
                <a:lnTo>
                  <a:pt x="1088572" y="359229"/>
                </a:lnTo>
                <a:lnTo>
                  <a:pt x="1088572" y="0"/>
                </a:lnTo>
                <a:lnTo>
                  <a:pt x="14478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 flipH="1">
            <a:off x="1619672" y="2708920"/>
            <a:ext cx="1447800" cy="359229"/>
          </a:xfrm>
          <a:custGeom>
            <a:avLst/>
            <a:gdLst>
              <a:gd name="connsiteX0" fmla="*/ 0 w 1447800"/>
              <a:gd name="connsiteY0" fmla="*/ 359229 h 359229"/>
              <a:gd name="connsiteX1" fmla="*/ 1088572 w 1447800"/>
              <a:gd name="connsiteY1" fmla="*/ 359229 h 359229"/>
              <a:gd name="connsiteX2" fmla="*/ 1088572 w 1447800"/>
              <a:gd name="connsiteY2" fmla="*/ 0 h 359229"/>
              <a:gd name="connsiteX3" fmla="*/ 1447800 w 1447800"/>
              <a:gd name="connsiteY3" fmla="*/ 0 h 35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359229">
                <a:moveTo>
                  <a:pt x="0" y="359229"/>
                </a:moveTo>
                <a:lnTo>
                  <a:pt x="1088572" y="359229"/>
                </a:lnTo>
                <a:lnTo>
                  <a:pt x="1088572" y="0"/>
                </a:lnTo>
                <a:lnTo>
                  <a:pt x="14478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자유형 27"/>
          <p:cNvSpPr/>
          <p:nvPr/>
        </p:nvSpPr>
        <p:spPr>
          <a:xfrm flipV="1">
            <a:off x="6037176" y="3645024"/>
            <a:ext cx="1447800" cy="359229"/>
          </a:xfrm>
          <a:custGeom>
            <a:avLst/>
            <a:gdLst>
              <a:gd name="connsiteX0" fmla="*/ 0 w 1447800"/>
              <a:gd name="connsiteY0" fmla="*/ 359229 h 359229"/>
              <a:gd name="connsiteX1" fmla="*/ 1088572 w 1447800"/>
              <a:gd name="connsiteY1" fmla="*/ 359229 h 359229"/>
              <a:gd name="connsiteX2" fmla="*/ 1088572 w 1447800"/>
              <a:gd name="connsiteY2" fmla="*/ 0 h 359229"/>
              <a:gd name="connsiteX3" fmla="*/ 1447800 w 1447800"/>
              <a:gd name="connsiteY3" fmla="*/ 0 h 35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359229">
                <a:moveTo>
                  <a:pt x="0" y="359229"/>
                </a:moveTo>
                <a:lnTo>
                  <a:pt x="1088572" y="359229"/>
                </a:lnTo>
                <a:lnTo>
                  <a:pt x="1088572" y="0"/>
                </a:lnTo>
                <a:lnTo>
                  <a:pt x="14478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0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323528" y="376200"/>
            <a:ext cx="8424936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17" name="Oval 10"/>
          <p:cNvSpPr/>
          <p:nvPr/>
        </p:nvSpPr>
        <p:spPr>
          <a:xfrm>
            <a:off x="594360" y="2168520"/>
            <a:ext cx="640080" cy="640080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0" name="Oval 12"/>
          <p:cNvSpPr/>
          <p:nvPr/>
        </p:nvSpPr>
        <p:spPr>
          <a:xfrm>
            <a:off x="594360" y="3463920"/>
            <a:ext cx="640080" cy="640080"/>
          </a:xfrm>
          <a:prstGeom prst="ellipse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1" name="Oval 13"/>
          <p:cNvSpPr/>
          <p:nvPr/>
        </p:nvSpPr>
        <p:spPr>
          <a:xfrm>
            <a:off x="594360" y="4784720"/>
            <a:ext cx="640080" cy="640080"/>
          </a:xfrm>
          <a:prstGeom prst="ellipse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1988840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31640" y="2267580"/>
            <a:ext cx="26581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클릭하셔서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방법은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매뉴얼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참조하시길 바랍니다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31640" y="328498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31640" y="3563724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서비스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31640" y="4653136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31640" y="4931876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왼쪽 픽토그램은 서비스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내용에 맞는 것으로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변경해 보세요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pic>
        <p:nvPicPr>
          <p:cNvPr id="38" name="Picture 18" descr="F:\002-KIMS BUSINESS\007-bizdesign.tv\000-PPT FOR KMONG\PNG-아이콘\001-비즈니스\수정\Downloads-Libra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3" y="2289572"/>
            <a:ext cx="270584" cy="42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68" y="3637336"/>
            <a:ext cx="402885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2" descr="F:\002-KIMS BUSINESS\007-bizdesign.tv\000-PPT FOR KMONG\PNG-아이콘\001-비즈니스\수정\쇼핑카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96" y="4948085"/>
            <a:ext cx="386156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개체 틀 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6" t="21663" r="25161" b="2698"/>
          <a:stretch/>
        </p:blipFill>
        <p:spPr>
          <a:xfrm>
            <a:off x="5456122" y="2177684"/>
            <a:ext cx="2690878" cy="3267540"/>
          </a:xfrm>
        </p:spPr>
      </p:pic>
      <p:sp>
        <p:nvSpPr>
          <p:cNvPr id="18" name="TextBox 17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3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11"/>
          <p:cNvSpPr txBox="1">
            <a:spLocks/>
          </p:cNvSpPr>
          <p:nvPr/>
        </p:nvSpPr>
        <p:spPr>
          <a:xfrm>
            <a:off x="2483768" y="2924944"/>
            <a:ext cx="4536504" cy="6480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인포그래픽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슬라이드</a:t>
            </a:r>
            <a:endParaRPr lang="ko-KR" altLang="en-US" sz="36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텍스트 개체 틀 111"/>
          <p:cNvSpPr txBox="1">
            <a:spLocks/>
          </p:cNvSpPr>
          <p:nvPr/>
        </p:nvSpPr>
        <p:spPr>
          <a:xfrm>
            <a:off x="2483768" y="3537012"/>
            <a:ext cx="3456384" cy="504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간지 슬라이드 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제목을 변경하셔서 사용하시면 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Picture 46" descr="F:\002-KIMS BUSINESS\007-bizdesign.tv\000-PPT FOR KMONG\PNG-아이콘\001-비즈니스\수정\파이챠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65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 슬라이드 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</a:rPr>
              <a:t>목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차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슬라이드입니다</a:t>
            </a:r>
            <a:r>
              <a:rPr lang="en-US" altLang="ko-KR" dirty="0"/>
              <a:t>. </a:t>
            </a:r>
            <a:r>
              <a:rPr lang="ko-KR" altLang="en-US" dirty="0"/>
              <a:t>파워포인트의 도형을 이용하여 수정이 쉽도록 제작하였습니다</a:t>
            </a:r>
            <a:r>
              <a:rPr lang="en-US" altLang="ko-KR" dirty="0"/>
              <a:t>. </a:t>
            </a:r>
            <a:r>
              <a:rPr lang="ko-KR" altLang="en-US" dirty="0"/>
              <a:t>사용된 픽토그램은 서비스 </a:t>
            </a:r>
            <a:r>
              <a:rPr lang="en-US" altLang="ko-KR" dirty="0"/>
              <a:t>ppt</a:t>
            </a:r>
            <a:r>
              <a:rPr lang="ko-KR" altLang="en-US" dirty="0"/>
              <a:t>에 여러 종류가 추가되어 있습니다</a:t>
            </a:r>
            <a:r>
              <a:rPr lang="en-US" altLang="ko-KR" dirty="0"/>
              <a:t>.</a:t>
            </a:r>
            <a:r>
              <a:rPr lang="ko-KR" altLang="en-US" dirty="0"/>
              <a:t>감사합니다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Oval 10"/>
          <p:cNvSpPr/>
          <p:nvPr/>
        </p:nvSpPr>
        <p:spPr>
          <a:xfrm>
            <a:off x="583136" y="3367063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1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5" name="타원 4"/>
          <p:cNvSpPr/>
          <p:nvPr/>
        </p:nvSpPr>
        <p:spPr>
          <a:xfrm>
            <a:off x="536252" y="3320179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1316" y="4273351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TITTLE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Oval 10"/>
          <p:cNvSpPr/>
          <p:nvPr/>
        </p:nvSpPr>
        <p:spPr>
          <a:xfrm>
            <a:off x="2044977" y="3363512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2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998093" y="3316628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Oval 10"/>
          <p:cNvSpPr/>
          <p:nvPr/>
        </p:nvSpPr>
        <p:spPr>
          <a:xfrm>
            <a:off x="3506818" y="3359961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3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459934" y="3313077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" name="Oval 10"/>
          <p:cNvSpPr/>
          <p:nvPr/>
        </p:nvSpPr>
        <p:spPr>
          <a:xfrm>
            <a:off x="4968659" y="3356410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4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4921775" y="3309526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0" name="Oval 10"/>
          <p:cNvSpPr/>
          <p:nvPr/>
        </p:nvSpPr>
        <p:spPr>
          <a:xfrm>
            <a:off x="6430500" y="3352859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5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6383616" y="3305975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Oval 10"/>
          <p:cNvSpPr/>
          <p:nvPr/>
        </p:nvSpPr>
        <p:spPr>
          <a:xfrm>
            <a:off x="7892341" y="3349308"/>
            <a:ext cx="720000" cy="720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b="1" dirty="0" smtClean="0">
                <a:solidFill>
                  <a:schemeClr val="bg1"/>
                </a:solidFill>
              </a:rPr>
              <a:t>6</a:t>
            </a:r>
            <a:endParaRPr lang="en-JM" sz="2000" b="1" dirty="0">
              <a:solidFill>
                <a:schemeClr val="bg1"/>
              </a:solidFill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7845457" y="3302424"/>
            <a:ext cx="813769" cy="81376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956059" y="4270310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TITTLE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68144" y="4256383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TITTLE 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51476" y="2873841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TITTLE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96219" y="2870800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TITTLE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8304" y="2856873"/>
            <a:ext cx="1835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TITTLE  </a:t>
            </a:r>
            <a:endParaRPr lang="ko-KR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9" name="직선 연결선 38"/>
          <p:cNvCxnSpPr>
            <a:endCxn id="5" idx="6"/>
          </p:cNvCxnSpPr>
          <p:nvPr/>
        </p:nvCxnSpPr>
        <p:spPr>
          <a:xfrm flipH="1">
            <a:off x="1350021" y="3719391"/>
            <a:ext cx="643607" cy="767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2808923" y="3723586"/>
            <a:ext cx="643607" cy="767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직선 연결선 41"/>
          <p:cNvCxnSpPr/>
          <p:nvPr/>
        </p:nvCxnSpPr>
        <p:spPr>
          <a:xfrm flipH="1">
            <a:off x="4267825" y="3727781"/>
            <a:ext cx="643607" cy="767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직선 연결선 42"/>
          <p:cNvCxnSpPr/>
          <p:nvPr/>
        </p:nvCxnSpPr>
        <p:spPr>
          <a:xfrm flipH="1">
            <a:off x="5726727" y="3731976"/>
            <a:ext cx="643607" cy="767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직선 연결선 43"/>
          <p:cNvCxnSpPr/>
          <p:nvPr/>
        </p:nvCxnSpPr>
        <p:spPr>
          <a:xfrm flipH="1">
            <a:off x="7185629" y="3736171"/>
            <a:ext cx="643607" cy="767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8699059" y="3731976"/>
            <a:ext cx="444941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직선 연결선 46"/>
          <p:cNvCxnSpPr/>
          <p:nvPr/>
        </p:nvCxnSpPr>
        <p:spPr>
          <a:xfrm flipH="1">
            <a:off x="0" y="3743844"/>
            <a:ext cx="536253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TextBox 48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</a:rPr>
              <a:t>조직도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텍스트 개체 틀 6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슬라이드입니다</a:t>
            </a:r>
            <a:r>
              <a:rPr lang="en-US" altLang="ko-KR" dirty="0"/>
              <a:t>. </a:t>
            </a:r>
            <a:r>
              <a:rPr lang="ko-KR" altLang="en-US" dirty="0"/>
              <a:t>파워포인트의 도형을 이용하여 수정이 쉽도록 제작하였습니다</a:t>
            </a:r>
            <a:r>
              <a:rPr lang="en-US" altLang="ko-KR" dirty="0"/>
              <a:t>. </a:t>
            </a:r>
            <a:r>
              <a:rPr lang="ko-KR" altLang="en-US" dirty="0"/>
              <a:t>사용된 픽토그램은 서비스 </a:t>
            </a:r>
            <a:r>
              <a:rPr lang="en-US" altLang="ko-KR" dirty="0"/>
              <a:t>ppt</a:t>
            </a:r>
            <a:r>
              <a:rPr lang="ko-KR" altLang="en-US" dirty="0"/>
              <a:t>에 여러 종류가 추가되어 있습니다</a:t>
            </a:r>
            <a:r>
              <a:rPr lang="en-US" altLang="ko-KR" dirty="0"/>
              <a:t>.</a:t>
            </a:r>
            <a:r>
              <a:rPr lang="ko-KR" altLang="en-US" dirty="0"/>
              <a:t>감사합니다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11" name="Text Placeholder 32"/>
          <p:cNvSpPr txBox="1">
            <a:spLocks/>
          </p:cNvSpPr>
          <p:nvPr/>
        </p:nvSpPr>
        <p:spPr>
          <a:xfrm>
            <a:off x="618321" y="3176972"/>
            <a:ext cx="1512168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bg1"/>
                </a:solidFill>
              </a:rPr>
              <a:t>직</a:t>
            </a:r>
            <a:r>
              <a:rPr lang="ko-KR" altLang="en-US" dirty="0">
                <a:solidFill>
                  <a:schemeClr val="bg1"/>
                </a:solidFill>
              </a:rPr>
              <a:t>책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15" name="Text Placeholder 32"/>
          <p:cNvSpPr txBox="1">
            <a:spLocks/>
          </p:cNvSpPr>
          <p:nvPr/>
        </p:nvSpPr>
        <p:spPr>
          <a:xfrm>
            <a:off x="625792" y="4231974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이름 입력</a:t>
            </a:r>
            <a:endParaRPr lang="en-US" altLang="ko-KR" dirty="0" smtClean="0"/>
          </a:p>
        </p:txBody>
      </p:sp>
      <p:sp>
        <p:nvSpPr>
          <p:cNvPr id="116" name="자유형 115"/>
          <p:cNvSpPr/>
          <p:nvPr/>
        </p:nvSpPr>
        <p:spPr>
          <a:xfrm>
            <a:off x="1360714" y="2928257"/>
            <a:ext cx="6433457" cy="174172"/>
          </a:xfrm>
          <a:custGeom>
            <a:avLst/>
            <a:gdLst>
              <a:gd name="connsiteX0" fmla="*/ 0 w 6433457"/>
              <a:gd name="connsiteY0" fmla="*/ 152400 h 174172"/>
              <a:gd name="connsiteX1" fmla="*/ 0 w 6433457"/>
              <a:gd name="connsiteY1" fmla="*/ 0 h 174172"/>
              <a:gd name="connsiteX2" fmla="*/ 6433457 w 6433457"/>
              <a:gd name="connsiteY2" fmla="*/ 0 h 174172"/>
              <a:gd name="connsiteX3" fmla="*/ 6433457 w 6433457"/>
              <a:gd name="connsiteY3" fmla="*/ 174172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3457" h="174172">
                <a:moveTo>
                  <a:pt x="0" y="152400"/>
                </a:moveTo>
                <a:lnTo>
                  <a:pt x="0" y="0"/>
                </a:lnTo>
                <a:lnTo>
                  <a:pt x="6433457" y="0"/>
                </a:lnTo>
                <a:lnTo>
                  <a:pt x="6433457" y="174172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자유형 116"/>
          <p:cNvSpPr/>
          <p:nvPr/>
        </p:nvSpPr>
        <p:spPr>
          <a:xfrm>
            <a:off x="4565401" y="2590870"/>
            <a:ext cx="67721" cy="324000"/>
          </a:xfrm>
          <a:custGeom>
            <a:avLst/>
            <a:gdLst>
              <a:gd name="connsiteX0" fmla="*/ 0 w 0"/>
              <a:gd name="connsiteY0" fmla="*/ 0 h 293914"/>
              <a:gd name="connsiteX1" fmla="*/ 0 w 0"/>
              <a:gd name="connsiteY1" fmla="*/ 293914 h 29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93914">
                <a:moveTo>
                  <a:pt x="0" y="0"/>
                </a:moveTo>
                <a:lnTo>
                  <a:pt x="0" y="293914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18" name="자유형 117"/>
          <p:cNvSpPr/>
          <p:nvPr/>
        </p:nvSpPr>
        <p:spPr>
          <a:xfrm>
            <a:off x="3494314" y="2928257"/>
            <a:ext cx="0" cy="163286"/>
          </a:xfrm>
          <a:custGeom>
            <a:avLst/>
            <a:gdLst>
              <a:gd name="connsiteX0" fmla="*/ 0 w 0"/>
              <a:gd name="connsiteY0" fmla="*/ 0 h 163286"/>
              <a:gd name="connsiteX1" fmla="*/ 0 w 0"/>
              <a:gd name="connsiteY1" fmla="*/ 163286 h 16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3286">
                <a:moveTo>
                  <a:pt x="0" y="0"/>
                </a:moveTo>
                <a:lnTo>
                  <a:pt x="0" y="163286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19" name="자유형 118"/>
          <p:cNvSpPr/>
          <p:nvPr/>
        </p:nvSpPr>
        <p:spPr>
          <a:xfrm>
            <a:off x="5652120" y="2924944"/>
            <a:ext cx="0" cy="163286"/>
          </a:xfrm>
          <a:custGeom>
            <a:avLst/>
            <a:gdLst>
              <a:gd name="connsiteX0" fmla="*/ 0 w 0"/>
              <a:gd name="connsiteY0" fmla="*/ 0 h 163286"/>
              <a:gd name="connsiteX1" fmla="*/ 0 w 0"/>
              <a:gd name="connsiteY1" fmla="*/ 163286 h 16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3286">
                <a:moveTo>
                  <a:pt x="0" y="0"/>
                </a:moveTo>
                <a:lnTo>
                  <a:pt x="0" y="163286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20" name="Text Placeholder 32"/>
          <p:cNvSpPr txBox="1">
            <a:spLocks/>
          </p:cNvSpPr>
          <p:nvPr/>
        </p:nvSpPr>
        <p:spPr>
          <a:xfrm>
            <a:off x="622446" y="466402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1" name="Text Placeholder 32"/>
          <p:cNvSpPr txBox="1">
            <a:spLocks/>
          </p:cNvSpPr>
          <p:nvPr/>
        </p:nvSpPr>
        <p:spPr>
          <a:xfrm>
            <a:off x="622446" y="508857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2" name="Text Placeholder 32"/>
          <p:cNvSpPr txBox="1">
            <a:spLocks/>
          </p:cNvSpPr>
          <p:nvPr/>
        </p:nvSpPr>
        <p:spPr>
          <a:xfrm>
            <a:off x="622446" y="551312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3" name="자유형 122"/>
          <p:cNvSpPr/>
          <p:nvPr/>
        </p:nvSpPr>
        <p:spPr>
          <a:xfrm>
            <a:off x="1382486" y="3842657"/>
            <a:ext cx="0" cy="304800"/>
          </a:xfrm>
          <a:custGeom>
            <a:avLst/>
            <a:gdLst>
              <a:gd name="connsiteX0" fmla="*/ 0 w 0"/>
              <a:gd name="connsiteY0" fmla="*/ 0 h 304800"/>
              <a:gd name="connsiteX1" fmla="*/ 0 w 0"/>
              <a:gd name="connsiteY1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24" name="Text Placeholder 32"/>
          <p:cNvSpPr txBox="1">
            <a:spLocks/>
          </p:cNvSpPr>
          <p:nvPr/>
        </p:nvSpPr>
        <p:spPr>
          <a:xfrm>
            <a:off x="2771800" y="4239479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5" name="Text Placeholder 32"/>
          <p:cNvSpPr txBox="1">
            <a:spLocks/>
          </p:cNvSpPr>
          <p:nvPr/>
        </p:nvSpPr>
        <p:spPr>
          <a:xfrm>
            <a:off x="2768454" y="467152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6" name="Text Placeholder 32"/>
          <p:cNvSpPr txBox="1">
            <a:spLocks/>
          </p:cNvSpPr>
          <p:nvPr/>
        </p:nvSpPr>
        <p:spPr>
          <a:xfrm>
            <a:off x="2768454" y="509607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7" name="Text Placeholder 32"/>
          <p:cNvSpPr txBox="1">
            <a:spLocks/>
          </p:cNvSpPr>
          <p:nvPr/>
        </p:nvSpPr>
        <p:spPr>
          <a:xfrm>
            <a:off x="2768454" y="552062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28" name="자유형 127"/>
          <p:cNvSpPr/>
          <p:nvPr/>
        </p:nvSpPr>
        <p:spPr>
          <a:xfrm>
            <a:off x="3528494" y="3850162"/>
            <a:ext cx="0" cy="304800"/>
          </a:xfrm>
          <a:custGeom>
            <a:avLst/>
            <a:gdLst>
              <a:gd name="connsiteX0" fmla="*/ 0 w 0"/>
              <a:gd name="connsiteY0" fmla="*/ 0 h 304800"/>
              <a:gd name="connsiteX1" fmla="*/ 0 w 0"/>
              <a:gd name="connsiteY1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29" name="Text Placeholder 32"/>
          <p:cNvSpPr txBox="1">
            <a:spLocks/>
          </p:cNvSpPr>
          <p:nvPr/>
        </p:nvSpPr>
        <p:spPr>
          <a:xfrm>
            <a:off x="4917808" y="4246984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0" name="Text Placeholder 32"/>
          <p:cNvSpPr txBox="1">
            <a:spLocks/>
          </p:cNvSpPr>
          <p:nvPr/>
        </p:nvSpPr>
        <p:spPr>
          <a:xfrm>
            <a:off x="4914462" y="467903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4914462" y="510358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2" name="Text Placeholder 32"/>
          <p:cNvSpPr txBox="1">
            <a:spLocks/>
          </p:cNvSpPr>
          <p:nvPr/>
        </p:nvSpPr>
        <p:spPr>
          <a:xfrm>
            <a:off x="4914462" y="5528132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3" name="자유형 132"/>
          <p:cNvSpPr/>
          <p:nvPr/>
        </p:nvSpPr>
        <p:spPr>
          <a:xfrm>
            <a:off x="5674502" y="3857667"/>
            <a:ext cx="0" cy="304800"/>
          </a:xfrm>
          <a:custGeom>
            <a:avLst/>
            <a:gdLst>
              <a:gd name="connsiteX0" fmla="*/ 0 w 0"/>
              <a:gd name="connsiteY0" fmla="*/ 0 h 304800"/>
              <a:gd name="connsiteX1" fmla="*/ 0 w 0"/>
              <a:gd name="connsiteY1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4" name="Text Placeholder 32"/>
          <p:cNvSpPr txBox="1">
            <a:spLocks/>
          </p:cNvSpPr>
          <p:nvPr/>
        </p:nvSpPr>
        <p:spPr>
          <a:xfrm>
            <a:off x="7063816" y="4254489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5" name="Text Placeholder 32"/>
          <p:cNvSpPr txBox="1">
            <a:spLocks/>
          </p:cNvSpPr>
          <p:nvPr/>
        </p:nvSpPr>
        <p:spPr>
          <a:xfrm>
            <a:off x="7060470" y="468653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6" name="Text Placeholder 32"/>
          <p:cNvSpPr txBox="1">
            <a:spLocks/>
          </p:cNvSpPr>
          <p:nvPr/>
        </p:nvSpPr>
        <p:spPr>
          <a:xfrm>
            <a:off x="7060470" y="511108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>
            <a:off x="7060470" y="5535637"/>
            <a:ext cx="1512168" cy="288032"/>
          </a:xfrm>
          <a:prstGeom prst="rect">
            <a:avLst/>
          </a:prstGeom>
          <a:ln w="19050">
            <a:solidFill>
              <a:srgbClr val="4BACC6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이름 </a:t>
            </a:r>
            <a:r>
              <a:rPr lang="ko-KR" altLang="en-US" dirty="0" smtClean="0"/>
              <a:t>입력</a:t>
            </a:r>
            <a:endParaRPr lang="en-US" altLang="ko-KR" dirty="0" smtClean="0"/>
          </a:p>
        </p:txBody>
      </p:sp>
      <p:sp>
        <p:nvSpPr>
          <p:cNvPr id="138" name="자유형 137"/>
          <p:cNvSpPr/>
          <p:nvPr/>
        </p:nvSpPr>
        <p:spPr>
          <a:xfrm>
            <a:off x="7820510" y="3865172"/>
            <a:ext cx="0" cy="304800"/>
          </a:xfrm>
          <a:custGeom>
            <a:avLst/>
            <a:gdLst>
              <a:gd name="connsiteX0" fmla="*/ 0 w 0"/>
              <a:gd name="connsiteY0" fmla="*/ 0 h 304800"/>
              <a:gd name="connsiteX1" fmla="*/ 0 w 0"/>
              <a:gd name="connsiteY1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0" name="자유형 139"/>
          <p:cNvSpPr/>
          <p:nvPr/>
        </p:nvSpPr>
        <p:spPr>
          <a:xfrm>
            <a:off x="4561114" y="2492829"/>
            <a:ext cx="1307030" cy="250371"/>
          </a:xfrm>
          <a:custGeom>
            <a:avLst/>
            <a:gdLst>
              <a:gd name="connsiteX0" fmla="*/ 0 w 1012372"/>
              <a:gd name="connsiteY0" fmla="*/ 250371 h 250371"/>
              <a:gd name="connsiteX1" fmla="*/ 859972 w 1012372"/>
              <a:gd name="connsiteY1" fmla="*/ 250371 h 250371"/>
              <a:gd name="connsiteX2" fmla="*/ 859972 w 1012372"/>
              <a:gd name="connsiteY2" fmla="*/ 10885 h 250371"/>
              <a:gd name="connsiteX3" fmla="*/ 1012372 w 1012372"/>
              <a:gd name="connsiteY3" fmla="*/ 10885 h 250371"/>
              <a:gd name="connsiteX4" fmla="*/ 1012372 w 1012372"/>
              <a:gd name="connsiteY4" fmla="*/ 0 h 25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372" h="250371">
                <a:moveTo>
                  <a:pt x="0" y="250371"/>
                </a:moveTo>
                <a:lnTo>
                  <a:pt x="859972" y="250371"/>
                </a:lnTo>
                <a:lnTo>
                  <a:pt x="859972" y="10885"/>
                </a:lnTo>
                <a:lnTo>
                  <a:pt x="1012372" y="10885"/>
                </a:lnTo>
                <a:lnTo>
                  <a:pt x="1012372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1" name="Text Placeholder 32"/>
          <p:cNvSpPr txBox="1">
            <a:spLocks/>
          </p:cNvSpPr>
          <p:nvPr/>
        </p:nvSpPr>
        <p:spPr>
          <a:xfrm>
            <a:off x="622446" y="3461658"/>
            <a:ext cx="1512168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2" name="Text Placeholder 32"/>
          <p:cNvSpPr txBox="1">
            <a:spLocks/>
          </p:cNvSpPr>
          <p:nvPr/>
        </p:nvSpPr>
        <p:spPr>
          <a:xfrm>
            <a:off x="2749247" y="3182397"/>
            <a:ext cx="1531376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bg1"/>
                </a:solidFill>
              </a:rPr>
              <a:t>직</a:t>
            </a:r>
            <a:r>
              <a:rPr lang="ko-KR" altLang="en-US" dirty="0">
                <a:solidFill>
                  <a:schemeClr val="bg1"/>
                </a:solidFill>
              </a:rPr>
              <a:t>책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43" name="Text Placeholder 32"/>
          <p:cNvSpPr txBox="1">
            <a:spLocks/>
          </p:cNvSpPr>
          <p:nvPr/>
        </p:nvSpPr>
        <p:spPr>
          <a:xfrm>
            <a:off x="2750028" y="3467083"/>
            <a:ext cx="1512168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4" name="Text Placeholder 32"/>
          <p:cNvSpPr txBox="1">
            <a:spLocks/>
          </p:cNvSpPr>
          <p:nvPr/>
        </p:nvSpPr>
        <p:spPr>
          <a:xfrm>
            <a:off x="4884371" y="3187822"/>
            <a:ext cx="1512168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bg1"/>
                </a:solidFill>
              </a:rPr>
              <a:t>직</a:t>
            </a:r>
            <a:r>
              <a:rPr lang="ko-KR" altLang="en-US" dirty="0">
                <a:solidFill>
                  <a:schemeClr val="bg1"/>
                </a:solidFill>
              </a:rPr>
              <a:t>책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45" name="Text Placeholder 32"/>
          <p:cNvSpPr txBox="1">
            <a:spLocks/>
          </p:cNvSpPr>
          <p:nvPr/>
        </p:nvSpPr>
        <p:spPr>
          <a:xfrm>
            <a:off x="4888496" y="3472508"/>
            <a:ext cx="1512168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6" name="Text Placeholder 32"/>
          <p:cNvSpPr txBox="1">
            <a:spLocks/>
          </p:cNvSpPr>
          <p:nvPr/>
        </p:nvSpPr>
        <p:spPr>
          <a:xfrm>
            <a:off x="7033725" y="3193247"/>
            <a:ext cx="1512168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bg1"/>
                </a:solidFill>
              </a:rPr>
              <a:t>직</a:t>
            </a:r>
            <a:r>
              <a:rPr lang="ko-KR" altLang="en-US" dirty="0">
                <a:solidFill>
                  <a:schemeClr val="bg1"/>
                </a:solidFill>
              </a:rPr>
              <a:t>책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47" name="Text Placeholder 32"/>
          <p:cNvSpPr txBox="1">
            <a:spLocks/>
          </p:cNvSpPr>
          <p:nvPr/>
        </p:nvSpPr>
        <p:spPr>
          <a:xfrm>
            <a:off x="7037850" y="3477933"/>
            <a:ext cx="1512168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8" name="Text Placeholder 32"/>
          <p:cNvSpPr txBox="1">
            <a:spLocks/>
          </p:cNvSpPr>
          <p:nvPr/>
        </p:nvSpPr>
        <p:spPr>
          <a:xfrm>
            <a:off x="3625010" y="1866596"/>
            <a:ext cx="1865347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/>
                </a:solidFill>
              </a:rPr>
              <a:t>CEO</a:t>
            </a:r>
          </a:p>
        </p:txBody>
      </p:sp>
      <p:sp>
        <p:nvSpPr>
          <p:cNvPr id="149" name="Text Placeholder 32"/>
          <p:cNvSpPr txBox="1">
            <a:spLocks/>
          </p:cNvSpPr>
          <p:nvPr/>
        </p:nvSpPr>
        <p:spPr>
          <a:xfrm>
            <a:off x="3629135" y="2151282"/>
            <a:ext cx="1865347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홍길동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0" name="Text Placeholder 32"/>
          <p:cNvSpPr txBox="1">
            <a:spLocks/>
          </p:cNvSpPr>
          <p:nvPr/>
        </p:nvSpPr>
        <p:spPr>
          <a:xfrm>
            <a:off x="6019699" y="2203530"/>
            <a:ext cx="1865347" cy="289299"/>
          </a:xfrm>
          <a:prstGeom prst="rect">
            <a:avLst/>
          </a:prstGeom>
          <a:solidFill>
            <a:srgbClr val="45C1A4">
              <a:alpha val="70000"/>
            </a:srgbClr>
          </a:solidFill>
          <a:ln w="19050">
            <a:solidFill>
              <a:srgbClr val="45C1A4">
                <a:alpha val="60000"/>
              </a:srgbClr>
            </a:solidFill>
          </a:ln>
          <a:effectLst/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bg1"/>
                </a:solidFill>
              </a:rPr>
              <a:t>직</a:t>
            </a:r>
            <a:r>
              <a:rPr lang="ko-KR" altLang="en-US" dirty="0">
                <a:solidFill>
                  <a:schemeClr val="bg1"/>
                </a:solidFill>
              </a:rPr>
              <a:t>책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51" name="Text Placeholder 32"/>
          <p:cNvSpPr txBox="1">
            <a:spLocks/>
          </p:cNvSpPr>
          <p:nvPr/>
        </p:nvSpPr>
        <p:spPr>
          <a:xfrm>
            <a:off x="6023824" y="2488216"/>
            <a:ext cx="1865347" cy="289299"/>
          </a:xfrm>
          <a:prstGeom prst="rect">
            <a:avLst/>
          </a:prstGeom>
          <a:ln w="19050">
            <a:solidFill>
              <a:srgbClr val="45C1A4">
                <a:alpha val="60000"/>
              </a:srgbClr>
            </a:solidFill>
          </a:ln>
          <a:effectLst>
            <a:innerShdw blurRad="114300">
              <a:schemeClr val="bg1"/>
            </a:innerShdw>
          </a:effectLst>
        </p:spPr>
        <p:txBody>
          <a:bodyPr anchor="ctr"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45C1A4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정길동</a:t>
            </a:r>
            <a:endParaRPr lang="en-US" altLang="ko-K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70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 슬라이드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슬라이드 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L 도형 3"/>
          <p:cNvSpPr/>
          <p:nvPr/>
        </p:nvSpPr>
        <p:spPr>
          <a:xfrm rot="5400000">
            <a:off x="3906234" y="2474588"/>
            <a:ext cx="1215136" cy="2187860"/>
          </a:xfrm>
          <a:prstGeom prst="corner">
            <a:avLst>
              <a:gd name="adj1" fmla="val 22091"/>
              <a:gd name="adj2" fmla="val 20975"/>
            </a:avLst>
          </a:prstGeom>
          <a:solidFill>
            <a:srgbClr val="4BACC6">
              <a:alpha val="6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5" name="L 도형 4"/>
          <p:cNvSpPr/>
          <p:nvPr/>
        </p:nvSpPr>
        <p:spPr>
          <a:xfrm rot="5400000">
            <a:off x="6182869" y="1924910"/>
            <a:ext cx="1215137" cy="2187860"/>
          </a:xfrm>
          <a:prstGeom prst="corner">
            <a:avLst>
              <a:gd name="adj1" fmla="val 22091"/>
              <a:gd name="adj2" fmla="val 20975"/>
            </a:avLst>
          </a:prstGeom>
          <a:solidFill>
            <a:srgbClr val="4BACC6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6" name="L 도형 5"/>
          <p:cNvSpPr/>
          <p:nvPr/>
        </p:nvSpPr>
        <p:spPr>
          <a:xfrm rot="5400000">
            <a:off x="1634635" y="3050652"/>
            <a:ext cx="1215137" cy="2187860"/>
          </a:xfrm>
          <a:prstGeom prst="corner">
            <a:avLst>
              <a:gd name="adj1" fmla="val 22091"/>
              <a:gd name="adj2" fmla="val 20975"/>
            </a:avLst>
          </a:prstGeom>
          <a:solidFill>
            <a:srgbClr val="4BACC6">
              <a:alpha val="41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7" name="원형 화살표 6"/>
          <p:cNvSpPr/>
          <p:nvPr/>
        </p:nvSpPr>
        <p:spPr>
          <a:xfrm rot="18024385">
            <a:off x="2990540" y="2437331"/>
            <a:ext cx="1025489" cy="1206511"/>
          </a:xfrm>
          <a:prstGeom prst="circularArrow">
            <a:avLst>
              <a:gd name="adj1" fmla="val 25930"/>
              <a:gd name="adj2" fmla="val 865070"/>
              <a:gd name="adj3" fmla="val 19050555"/>
              <a:gd name="adj4" fmla="val 14282843"/>
              <a:gd name="adj5" fmla="val 12965"/>
            </a:avLst>
          </a:prstGeom>
          <a:solidFill>
            <a:srgbClr val="4BACC6">
              <a:alpha val="2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4245" y="4105766"/>
            <a:ext cx="1817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7692" y="3861048"/>
            <a:ext cx="181401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1600" dirty="0" smtClean="0">
                <a:solidFill>
                  <a:srgbClr val="4BACC6"/>
                </a:solidFill>
              </a:rPr>
              <a:t>01 CONTENTS</a:t>
            </a:r>
            <a:endParaRPr lang="en-US" altLang="ko-KR" sz="1600" dirty="0" smtClean="0">
              <a:solidFill>
                <a:srgbClr val="4BACC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7115" y="3529702"/>
            <a:ext cx="1817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40562" y="3284984"/>
            <a:ext cx="181401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1600" dirty="0" smtClean="0">
                <a:solidFill>
                  <a:srgbClr val="4BACC6"/>
                </a:solidFill>
              </a:rPr>
              <a:t>02 CONTENTS</a:t>
            </a:r>
            <a:endParaRPr lang="en-US" altLang="ko-KR" sz="1600" dirty="0" smtClean="0">
              <a:solidFill>
                <a:srgbClr val="4BACC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2953638"/>
            <a:ext cx="1817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5607" y="2708920"/>
            <a:ext cx="181401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1600" dirty="0" smtClean="0">
                <a:solidFill>
                  <a:srgbClr val="4BACC6"/>
                </a:solidFill>
              </a:rPr>
              <a:t>03 CONTENTS</a:t>
            </a:r>
            <a:endParaRPr lang="en-US" altLang="ko-KR" sz="1600" dirty="0" smtClean="0">
              <a:solidFill>
                <a:srgbClr val="4BACC6"/>
              </a:solidFill>
            </a:endParaRPr>
          </a:p>
        </p:txBody>
      </p:sp>
      <p:sp>
        <p:nvSpPr>
          <p:cNvPr id="15" name="원형 화살표 14"/>
          <p:cNvSpPr/>
          <p:nvPr/>
        </p:nvSpPr>
        <p:spPr>
          <a:xfrm rot="18024385">
            <a:off x="5271100" y="1842184"/>
            <a:ext cx="1025489" cy="1206511"/>
          </a:xfrm>
          <a:prstGeom prst="circularArrow">
            <a:avLst>
              <a:gd name="adj1" fmla="val 25930"/>
              <a:gd name="adj2" fmla="val 865070"/>
              <a:gd name="adj3" fmla="val 19050555"/>
              <a:gd name="adj4" fmla="val 14282843"/>
              <a:gd name="adj5" fmla="val 12965"/>
            </a:avLst>
          </a:prstGeom>
          <a:solidFill>
            <a:srgbClr val="4BACC6">
              <a:alpha val="2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16" name="Oval 10"/>
          <p:cNvSpPr/>
          <p:nvPr/>
        </p:nvSpPr>
        <p:spPr>
          <a:xfrm>
            <a:off x="467544" y="5044433"/>
            <a:ext cx="640080" cy="640080"/>
          </a:xfrm>
          <a:prstGeom prst="ellipse">
            <a:avLst/>
          </a:prstGeom>
          <a:solidFill>
            <a:srgbClr val="4BACC6">
              <a:alpha val="4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4824" y="499285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04824" y="5271591"/>
            <a:ext cx="191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클릭하셔서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Oval 10"/>
          <p:cNvSpPr/>
          <p:nvPr/>
        </p:nvSpPr>
        <p:spPr>
          <a:xfrm>
            <a:off x="3291313" y="5044433"/>
            <a:ext cx="640080" cy="640080"/>
          </a:xfrm>
          <a:prstGeom prst="ellipse">
            <a:avLst/>
          </a:prstGeom>
          <a:solidFill>
            <a:srgbClr val="4BACC6">
              <a:alpha val="6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28593" y="499285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28593" y="5271591"/>
            <a:ext cx="191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클릭하셔서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Oval 10"/>
          <p:cNvSpPr/>
          <p:nvPr/>
        </p:nvSpPr>
        <p:spPr>
          <a:xfrm>
            <a:off x="6115082" y="5044433"/>
            <a:ext cx="640080" cy="640080"/>
          </a:xfrm>
          <a:prstGeom prst="ellipse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52362" y="499285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52362" y="5271591"/>
            <a:ext cx="191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모니터 화면에 이미지를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클릭하셔서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바꿔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보세요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2" name="Picture 2" descr="F:\002-KIMS BUSINESS\007-bizdesign.tv\000-PPT FOR KMONG\PNG-아이콘\001-비즈니스\기본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31333" y="5184453"/>
            <a:ext cx="3600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F:\002-KIMS BUSINESS\007-bizdesign.tv\000-PPT FOR KMONG\PNG-아이콘\001-비즈니스\기본-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64" y="5184453"/>
            <a:ext cx="3612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502" y="5184453"/>
            <a:ext cx="3612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텍스트 개체 틀 7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 smtClean="0"/>
              <a:t>인포그래픽 </a:t>
            </a:r>
            <a:r>
              <a:rPr lang="ko-KR" altLang="en-US" dirty="0"/>
              <a:t>레이아웃 슬라이드 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지금 보시는 기본 화면에서 모든 수정을 하시면 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도형 및 텍스트는 수정이 쉽도록 그룹화 하지 않았습니다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1" name="Oval 10"/>
          <p:cNvSpPr/>
          <p:nvPr/>
        </p:nvSpPr>
        <p:spPr>
          <a:xfrm>
            <a:off x="3734822" y="2770042"/>
            <a:ext cx="1674356" cy="1674356"/>
          </a:xfrm>
          <a:prstGeom prst="ellipse">
            <a:avLst/>
          </a:prstGeom>
          <a:solidFill>
            <a:srgbClr val="45C1A4">
              <a:alpha val="64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b="1" dirty="0">
              <a:solidFill>
                <a:schemeClr val="bg1"/>
              </a:solidFill>
            </a:endParaRPr>
          </a:p>
        </p:txBody>
      </p:sp>
      <p:sp>
        <p:nvSpPr>
          <p:cNvPr id="2" name="타원 1"/>
          <p:cNvSpPr/>
          <p:nvPr/>
        </p:nvSpPr>
        <p:spPr>
          <a:xfrm>
            <a:off x="3625010" y="2655742"/>
            <a:ext cx="1902956" cy="1902956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Oval 10"/>
          <p:cNvSpPr/>
          <p:nvPr/>
        </p:nvSpPr>
        <p:spPr>
          <a:xfrm>
            <a:off x="6084160" y="3122131"/>
            <a:ext cx="1008000" cy="1008000"/>
          </a:xfrm>
          <a:prstGeom prst="ellipse">
            <a:avLst/>
          </a:prstGeom>
          <a:solidFill>
            <a:srgbClr val="4BACC6">
              <a:alpha val="8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4" name="Oval 10"/>
          <p:cNvSpPr/>
          <p:nvPr/>
        </p:nvSpPr>
        <p:spPr>
          <a:xfrm>
            <a:off x="7536825" y="2143157"/>
            <a:ext cx="864000" cy="864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0" name="타원 39"/>
          <p:cNvSpPr/>
          <p:nvPr/>
        </p:nvSpPr>
        <p:spPr>
          <a:xfrm>
            <a:off x="6023046" y="3061017"/>
            <a:ext cx="1152000" cy="1152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>
            <a:off x="7464825" y="2071157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4" name="Oval 10"/>
          <p:cNvSpPr/>
          <p:nvPr/>
        </p:nvSpPr>
        <p:spPr>
          <a:xfrm>
            <a:off x="7536825" y="4214500"/>
            <a:ext cx="864000" cy="864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7464825" y="4142500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6" name="직선 연결선 5"/>
          <p:cNvCxnSpPr>
            <a:stCxn id="2" idx="6"/>
            <a:endCxn id="40" idx="2"/>
          </p:cNvCxnSpPr>
          <p:nvPr/>
        </p:nvCxnSpPr>
        <p:spPr>
          <a:xfrm>
            <a:off x="5527966" y="3607220"/>
            <a:ext cx="495080" cy="29797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직선 연결선 8"/>
          <p:cNvCxnSpPr>
            <a:stCxn id="40" idx="6"/>
          </p:cNvCxnSpPr>
          <p:nvPr/>
        </p:nvCxnSpPr>
        <p:spPr>
          <a:xfrm>
            <a:off x="7175046" y="3637017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직선 연결선 11"/>
          <p:cNvCxnSpPr>
            <a:stCxn id="43" idx="4"/>
            <a:endCxn id="45" idx="0"/>
          </p:cNvCxnSpPr>
          <p:nvPr/>
        </p:nvCxnSpPr>
        <p:spPr>
          <a:xfrm>
            <a:off x="7968825" y="3079157"/>
            <a:ext cx="0" cy="106334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Oval 10"/>
          <p:cNvSpPr/>
          <p:nvPr/>
        </p:nvSpPr>
        <p:spPr>
          <a:xfrm rot="10800000">
            <a:off x="2065627" y="3093869"/>
            <a:ext cx="1008000" cy="1008000"/>
          </a:xfrm>
          <a:prstGeom prst="ellipse">
            <a:avLst/>
          </a:prstGeom>
          <a:solidFill>
            <a:srgbClr val="4BACC6">
              <a:alpha val="8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58" name="Oval 10"/>
          <p:cNvSpPr/>
          <p:nvPr/>
        </p:nvSpPr>
        <p:spPr>
          <a:xfrm rot="10800000">
            <a:off x="756962" y="4216843"/>
            <a:ext cx="864000" cy="864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59" name="타원 58"/>
          <p:cNvSpPr/>
          <p:nvPr/>
        </p:nvSpPr>
        <p:spPr>
          <a:xfrm rot="10800000">
            <a:off x="1993627" y="3032755"/>
            <a:ext cx="1152000" cy="1152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 rot="10800000">
            <a:off x="684962" y="4144843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1" name="Oval 10"/>
          <p:cNvSpPr/>
          <p:nvPr/>
        </p:nvSpPr>
        <p:spPr>
          <a:xfrm rot="10800000">
            <a:off x="756962" y="2145500"/>
            <a:ext cx="864000" cy="864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62" name="타원 61"/>
          <p:cNvSpPr/>
          <p:nvPr/>
        </p:nvSpPr>
        <p:spPr>
          <a:xfrm rot="10800000">
            <a:off x="684962" y="2073500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63" name="직선 연결선 62"/>
          <p:cNvCxnSpPr>
            <a:endCxn id="59" idx="2"/>
          </p:cNvCxnSpPr>
          <p:nvPr/>
        </p:nvCxnSpPr>
        <p:spPr>
          <a:xfrm rot="10800000">
            <a:off x="3145627" y="3608755"/>
            <a:ext cx="484194" cy="8025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직선 연결선 63"/>
          <p:cNvCxnSpPr>
            <a:stCxn id="59" idx="6"/>
          </p:cNvCxnSpPr>
          <p:nvPr/>
        </p:nvCxnSpPr>
        <p:spPr>
          <a:xfrm rot="10800000">
            <a:off x="1188962" y="3608755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직선 연결선 64"/>
          <p:cNvCxnSpPr>
            <a:stCxn id="60" idx="4"/>
            <a:endCxn id="62" idx="0"/>
          </p:cNvCxnSpPr>
          <p:nvPr/>
        </p:nvCxnSpPr>
        <p:spPr>
          <a:xfrm rot="10800000">
            <a:off x="1188962" y="3081500"/>
            <a:ext cx="0" cy="1063343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6"/>
          <p:cNvSpPr txBox="1"/>
          <p:nvPr/>
        </p:nvSpPr>
        <p:spPr>
          <a:xfrm>
            <a:off x="3851921" y="3274703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</a:rPr>
              <a:t>MAIN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</a:rPr>
              <a:t>TITTLE</a:t>
            </a:r>
            <a:endParaRPr lang="en-JM" altLang="ko-KR" sz="2000" dirty="0">
              <a:solidFill>
                <a:schemeClr val="bg1"/>
              </a:solidFill>
            </a:endParaRPr>
          </a:p>
        </p:txBody>
      </p:sp>
      <p:pic>
        <p:nvPicPr>
          <p:cNvPr id="69" name="Picture 43" descr="F:\002-KIMS BUSINESS\007-bizdesign.tv\000-PPT FOR KMONG\PNG-아이콘\001-비즈니스\수정\시계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12" y="3301755"/>
            <a:ext cx="604806" cy="59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5" descr="F:\002-KIMS BUSINESS\007-bizdesign.tv\000-PPT FOR KMONG\PNG-아이콘\001-비즈니스\수정\톱니바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932" y="3309971"/>
            <a:ext cx="604806" cy="59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3" descr="F:\002-KIMS BUSINESS\007-bizdesign.tv\000-PPT FOR KMONG\PNG-아이콘\001-비즈니스\수정\iPo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9509" y="4369354"/>
            <a:ext cx="307852" cy="55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6" descr="F:\002-KIMS BUSINESS\007-bizdesign.tv\000-PPT FOR KMONG\PNG-아이콘\001-비즈니스\수정\Games-al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1815" y="2378807"/>
            <a:ext cx="553026" cy="4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0" descr="F:\002-KIMS BUSINESS\007-bizdesign.tv\000-PPT FOR KMONG\PNG-아이콘\001-비즈니스\수정\자물쇠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538" y="4361626"/>
            <a:ext cx="414837" cy="5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2" descr="F:\002-KIMS BUSINESS\007-bizdesign.tv\000-PPT FOR KMONG\PNG-아이콘\001-비즈니스\수정\지구본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022" y="2314399"/>
            <a:ext cx="456368" cy="5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739096" y="2746802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130647" y="1772963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141533" y="5152843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741916" y="2725026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4478" y="1772816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75364" y="5152696"/>
            <a:ext cx="1676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590980" y="4906453"/>
            <a:ext cx="4080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 안의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픽토그램은 서비스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여러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안의 픽토그램은 서비스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 여러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종류가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있습니다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감사합니다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9" name="자유형 108"/>
          <p:cNvSpPr/>
          <p:nvPr/>
        </p:nvSpPr>
        <p:spPr>
          <a:xfrm flipV="1">
            <a:off x="2562986" y="4768688"/>
            <a:ext cx="402754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자유형 109"/>
          <p:cNvSpPr/>
          <p:nvPr/>
        </p:nvSpPr>
        <p:spPr>
          <a:xfrm>
            <a:off x="2556934" y="5659073"/>
            <a:ext cx="402754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1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</a:rPr>
              <a:t>연혁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sz="1400" dirty="0" smtClean="0"/>
              <a:t>부제목입력 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인포그래픽 레이아웃 슬라이드입니다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파워포인트의 도형을 이용하여 수정이 쉽도록 제작하였습니다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사용된 픽토그램은 서비스 </a:t>
            </a:r>
            <a:r>
              <a:rPr lang="en-US" altLang="ko-KR" sz="1400" dirty="0" smtClean="0"/>
              <a:t>ppt</a:t>
            </a:r>
            <a:r>
              <a:rPr lang="ko-KR" altLang="en-US" sz="1400" dirty="0" smtClean="0"/>
              <a:t>에 여러 종류가 추가되어 있습니다</a:t>
            </a:r>
            <a:r>
              <a:rPr lang="en-US" altLang="ko-KR" sz="1400" dirty="0" smtClean="0"/>
              <a:t>.</a:t>
            </a:r>
            <a:r>
              <a:rPr lang="ko-KR" altLang="en-US" sz="1400" dirty="0" smtClean="0"/>
              <a:t>감사합니다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cxnSp>
        <p:nvCxnSpPr>
          <p:cNvPr id="34" name="직선 화살표 연결선 33"/>
          <p:cNvCxnSpPr>
            <a:stCxn id="40" idx="3"/>
          </p:cNvCxnSpPr>
          <p:nvPr/>
        </p:nvCxnSpPr>
        <p:spPr>
          <a:xfrm>
            <a:off x="640860" y="2576244"/>
            <a:ext cx="8100912" cy="2932"/>
          </a:xfrm>
          <a:prstGeom prst="straightConnector1">
            <a:avLst/>
          </a:prstGeom>
          <a:ln w="25400">
            <a:solidFill>
              <a:schemeClr val="bg1">
                <a:lumMod val="85000"/>
              </a:schemeClr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타원 6"/>
          <p:cNvSpPr/>
          <p:nvPr/>
        </p:nvSpPr>
        <p:spPr>
          <a:xfrm>
            <a:off x="1167627" y="2391616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6" name="타원 6"/>
          <p:cNvSpPr/>
          <p:nvPr/>
        </p:nvSpPr>
        <p:spPr>
          <a:xfrm>
            <a:off x="4533849" y="2391616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타원 6"/>
          <p:cNvSpPr/>
          <p:nvPr/>
        </p:nvSpPr>
        <p:spPr>
          <a:xfrm>
            <a:off x="7900070" y="2395810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8" name="타원 6"/>
          <p:cNvSpPr/>
          <p:nvPr/>
        </p:nvSpPr>
        <p:spPr>
          <a:xfrm flipV="1">
            <a:off x="2853458" y="2511358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9" name="타원 6"/>
          <p:cNvSpPr/>
          <p:nvPr/>
        </p:nvSpPr>
        <p:spPr>
          <a:xfrm flipV="1">
            <a:off x="6219680" y="2511358"/>
            <a:ext cx="168222" cy="288032"/>
          </a:xfrm>
          <a:custGeom>
            <a:avLst/>
            <a:gdLst/>
            <a:ahLst/>
            <a:cxnLst/>
            <a:rect l="l" t="t" r="r" b="b"/>
            <a:pathLst>
              <a:path w="288032" h="493170">
                <a:moveTo>
                  <a:pt x="142046" y="0"/>
                </a:moveTo>
                <a:lnTo>
                  <a:pt x="270042" y="283199"/>
                </a:lnTo>
                <a:cubicBezTo>
                  <a:pt x="282109" y="302325"/>
                  <a:pt x="288032" y="325048"/>
                  <a:pt x="288032" y="349154"/>
                </a:cubicBezTo>
                <a:cubicBezTo>
                  <a:pt x="288032" y="428692"/>
                  <a:pt x="223554" y="493170"/>
                  <a:pt x="144016" y="493170"/>
                </a:cubicBezTo>
                <a:cubicBezTo>
                  <a:pt x="64478" y="493170"/>
                  <a:pt x="0" y="428692"/>
                  <a:pt x="0" y="349154"/>
                </a:cubicBezTo>
                <a:lnTo>
                  <a:pt x="10142" y="298918"/>
                </a:lnTo>
                <a:lnTo>
                  <a:pt x="6946" y="298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532860" y="2522244"/>
            <a:ext cx="108000" cy="1080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1" name="Text Placeholder 32"/>
          <p:cNvSpPr txBox="1">
            <a:spLocks/>
          </p:cNvSpPr>
          <p:nvPr/>
        </p:nvSpPr>
        <p:spPr>
          <a:xfrm>
            <a:off x="755576" y="2698912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2009</a:t>
            </a:r>
            <a:endParaRPr lang="en-JM" dirty="0"/>
          </a:p>
        </p:txBody>
      </p:sp>
      <p:sp>
        <p:nvSpPr>
          <p:cNvPr id="42" name="Text Placeholder 32"/>
          <p:cNvSpPr txBox="1">
            <a:spLocks/>
          </p:cNvSpPr>
          <p:nvPr/>
        </p:nvSpPr>
        <p:spPr>
          <a:xfrm>
            <a:off x="4132684" y="2689653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2011</a:t>
            </a:r>
            <a:endParaRPr lang="en-JM" altLang="ko-KR" dirty="0"/>
          </a:p>
        </p:txBody>
      </p:sp>
      <p:sp>
        <p:nvSpPr>
          <p:cNvPr id="43" name="Text Placeholder 32"/>
          <p:cNvSpPr txBox="1">
            <a:spLocks/>
          </p:cNvSpPr>
          <p:nvPr/>
        </p:nvSpPr>
        <p:spPr>
          <a:xfrm>
            <a:off x="7498804" y="2706424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2013</a:t>
            </a:r>
            <a:endParaRPr lang="en-JM" altLang="ko-KR" dirty="0"/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2436015" y="2147128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2010</a:t>
            </a:r>
            <a:endParaRPr lang="en-JM" altLang="ko-KR" dirty="0"/>
          </a:p>
        </p:txBody>
      </p:sp>
      <p:sp>
        <p:nvSpPr>
          <p:cNvPr id="45" name="Text Placeholder 32"/>
          <p:cNvSpPr txBox="1">
            <a:spLocks/>
          </p:cNvSpPr>
          <p:nvPr/>
        </p:nvSpPr>
        <p:spPr>
          <a:xfrm>
            <a:off x="5807629" y="2156327"/>
            <a:ext cx="992324" cy="304800"/>
          </a:xfrm>
          <a:prstGeom prst="rect">
            <a:avLst/>
          </a:prstGeom>
          <a:ln w="19050">
            <a:noFill/>
          </a:ln>
          <a:effectLst>
            <a:innerShdw blurRad="114300">
              <a:schemeClr val="bg1"/>
            </a:innerShdw>
          </a:effectLst>
        </p:spPr>
        <p:txBody>
          <a:bodyPr>
            <a:noAutofit/>
          </a:bodyPr>
          <a:lstStyle>
            <a:lvl1pPr marL="342900" indent="-34290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2012</a:t>
            </a:r>
            <a:endParaRPr lang="en-JM" altLang="ko-KR" dirty="0"/>
          </a:p>
        </p:txBody>
      </p:sp>
      <p:sp>
        <p:nvSpPr>
          <p:cNvPr id="46" name="순서도: 처리 45"/>
          <p:cNvSpPr/>
          <p:nvPr/>
        </p:nvSpPr>
        <p:spPr>
          <a:xfrm>
            <a:off x="2073492" y="2871322"/>
            <a:ext cx="1728192" cy="330768"/>
          </a:xfrm>
          <a:prstGeom prst="flowChartProcess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/>
              <a:t>대표 성과 입력</a:t>
            </a:r>
            <a:endParaRPr lang="ko-KR" altLang="en-US" sz="1400" b="1" dirty="0"/>
          </a:p>
        </p:txBody>
      </p:sp>
      <p:sp>
        <p:nvSpPr>
          <p:cNvPr id="47" name="순서도: 처리 46"/>
          <p:cNvSpPr/>
          <p:nvPr/>
        </p:nvSpPr>
        <p:spPr>
          <a:xfrm>
            <a:off x="3764750" y="1988840"/>
            <a:ext cx="1728192" cy="330768"/>
          </a:xfrm>
          <a:prstGeom prst="flowChartProcess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/>
              <a:t>대표 성과 입력</a:t>
            </a:r>
            <a:endParaRPr lang="ko-KR" altLang="en-US" sz="1400" b="1" dirty="0"/>
          </a:p>
        </p:txBody>
      </p:sp>
      <p:sp>
        <p:nvSpPr>
          <p:cNvPr id="48" name="순서도: 처리 47"/>
          <p:cNvSpPr/>
          <p:nvPr/>
        </p:nvSpPr>
        <p:spPr>
          <a:xfrm>
            <a:off x="5439695" y="2868012"/>
            <a:ext cx="1728192" cy="330768"/>
          </a:xfrm>
          <a:prstGeom prst="flowChartProcess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/>
              <a:t>대표 성과 입력</a:t>
            </a:r>
            <a:endParaRPr lang="ko-KR" altLang="en-US" sz="1400" b="1" dirty="0"/>
          </a:p>
        </p:txBody>
      </p:sp>
      <p:sp>
        <p:nvSpPr>
          <p:cNvPr id="49" name="순서도: 처리 48"/>
          <p:cNvSpPr/>
          <p:nvPr/>
        </p:nvSpPr>
        <p:spPr>
          <a:xfrm>
            <a:off x="7130870" y="2003849"/>
            <a:ext cx="1728192" cy="330768"/>
          </a:xfrm>
          <a:prstGeom prst="flowChartProcess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/>
              <a:t>대표 성과 입력</a:t>
            </a:r>
            <a:endParaRPr lang="ko-KR" altLang="en-US" sz="1400" b="1" dirty="0"/>
          </a:p>
        </p:txBody>
      </p:sp>
      <p:sp>
        <p:nvSpPr>
          <p:cNvPr id="50" name="순서도: 처리 49"/>
          <p:cNvSpPr/>
          <p:nvPr/>
        </p:nvSpPr>
        <p:spPr>
          <a:xfrm>
            <a:off x="387642" y="1988840"/>
            <a:ext cx="1728192" cy="330768"/>
          </a:xfrm>
          <a:prstGeom prst="flowChartProcess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/>
              <a:t>대표 성과 입력</a:t>
            </a:r>
            <a:endParaRPr lang="ko-KR" altLang="en-US" sz="1400" b="1" dirty="0"/>
          </a:p>
        </p:txBody>
      </p:sp>
      <p:graphicFrame>
        <p:nvGraphicFramePr>
          <p:cNvPr id="52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6793621"/>
              </p:ext>
            </p:extLst>
          </p:nvPr>
        </p:nvGraphicFramePr>
        <p:xfrm>
          <a:off x="410294" y="3748376"/>
          <a:ext cx="8331478" cy="1984878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1301067"/>
                <a:gridCol w="5979141"/>
                <a:gridCol w="1051270"/>
              </a:tblGrid>
              <a:tr h="34289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년도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내용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비고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</a:tr>
              <a:tr h="3257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2009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058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2010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</a:tr>
              <a:tr h="329058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2011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058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2012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</a:tr>
              <a:tr h="329058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2013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5C1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5C1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5C1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611560" y="3409255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주요 제휴사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Oval 10"/>
          <p:cNvSpPr/>
          <p:nvPr/>
        </p:nvSpPr>
        <p:spPr>
          <a:xfrm>
            <a:off x="402617" y="3462675"/>
            <a:ext cx="196243" cy="196243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텍스트 개체 틀 7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0" name="Oval 10"/>
          <p:cNvSpPr/>
          <p:nvPr/>
        </p:nvSpPr>
        <p:spPr>
          <a:xfrm rot="10800000">
            <a:off x="470323" y="2060840"/>
            <a:ext cx="864000" cy="864000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35" name="타원 34"/>
          <p:cNvSpPr/>
          <p:nvPr/>
        </p:nvSpPr>
        <p:spPr>
          <a:xfrm rot="10800000">
            <a:off x="398323" y="1988840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4" name="Oval 10"/>
          <p:cNvSpPr/>
          <p:nvPr/>
        </p:nvSpPr>
        <p:spPr>
          <a:xfrm rot="10800000">
            <a:off x="468930" y="3284864"/>
            <a:ext cx="864000" cy="864000"/>
          </a:xfrm>
          <a:prstGeom prst="ellipse">
            <a:avLst/>
          </a:prstGeom>
          <a:solidFill>
            <a:srgbClr val="45C1A4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55" name="타원 54"/>
          <p:cNvSpPr/>
          <p:nvPr/>
        </p:nvSpPr>
        <p:spPr>
          <a:xfrm rot="10800000">
            <a:off x="396930" y="3212864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6" name="Oval 10"/>
          <p:cNvSpPr/>
          <p:nvPr/>
        </p:nvSpPr>
        <p:spPr>
          <a:xfrm rot="10800000">
            <a:off x="467537" y="4509000"/>
            <a:ext cx="864000" cy="864000"/>
          </a:xfrm>
          <a:prstGeom prst="ellipse">
            <a:avLst/>
          </a:prstGeom>
          <a:solidFill>
            <a:srgbClr val="8064A2">
              <a:alpha val="6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8064A2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 rot="10800000">
            <a:off x="395537" y="4437000"/>
            <a:ext cx="1008000" cy="1008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58" name="직선 연결선 57"/>
          <p:cNvCxnSpPr/>
          <p:nvPr/>
        </p:nvCxnSpPr>
        <p:spPr>
          <a:xfrm rot="10800000">
            <a:off x="1406324" y="2460182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TextBox 58"/>
          <p:cNvSpPr txBox="1"/>
          <p:nvPr/>
        </p:nvSpPr>
        <p:spPr>
          <a:xfrm>
            <a:off x="2221875" y="2427524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25323" y="2121250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BACC6"/>
                </a:solidFill>
              </a:rPr>
              <a:t>8,000</a:t>
            </a:r>
          </a:p>
        </p:txBody>
      </p:sp>
      <p:cxnSp>
        <p:nvCxnSpPr>
          <p:cNvPr id="61" name="직선 연결선 60"/>
          <p:cNvCxnSpPr/>
          <p:nvPr/>
        </p:nvCxnSpPr>
        <p:spPr>
          <a:xfrm rot="10800000">
            <a:off x="3203849" y="2464432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TextBox 61"/>
          <p:cNvSpPr txBox="1"/>
          <p:nvPr/>
        </p:nvSpPr>
        <p:spPr>
          <a:xfrm>
            <a:off x="3995936" y="2428244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99384" y="2121970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BACC6"/>
                </a:solidFill>
              </a:rPr>
              <a:t>47</a:t>
            </a:r>
            <a:r>
              <a:rPr lang="en-US" altLang="ko-KR" sz="1400" dirty="0" smtClean="0">
                <a:solidFill>
                  <a:srgbClr val="4BACC6"/>
                </a:solidFill>
              </a:rPr>
              <a:t>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796136" y="2428964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799584" y="2122690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BACC6"/>
                </a:solidFill>
              </a:rPr>
              <a:t>2013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524328" y="2429684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27776" y="2123410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BACC6"/>
                </a:solidFill>
              </a:rPr>
              <a:t>10,000</a:t>
            </a:r>
          </a:p>
        </p:txBody>
      </p:sp>
      <p:cxnSp>
        <p:nvCxnSpPr>
          <p:cNvPr id="68" name="직선 연결선 67"/>
          <p:cNvCxnSpPr/>
          <p:nvPr/>
        </p:nvCxnSpPr>
        <p:spPr>
          <a:xfrm rot="10800000">
            <a:off x="5004128" y="2464432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직선 연결선 68"/>
          <p:cNvCxnSpPr/>
          <p:nvPr/>
        </p:nvCxnSpPr>
        <p:spPr>
          <a:xfrm rot="10800000">
            <a:off x="6689978" y="2464432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직선 연결선 69"/>
          <p:cNvCxnSpPr/>
          <p:nvPr/>
        </p:nvCxnSpPr>
        <p:spPr>
          <a:xfrm rot="10800000">
            <a:off x="1403649" y="3700335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TextBox 71"/>
          <p:cNvSpPr txBox="1"/>
          <p:nvPr/>
        </p:nvSpPr>
        <p:spPr>
          <a:xfrm>
            <a:off x="2219200" y="3667677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22648" y="3361403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5C1A4"/>
                </a:solidFill>
              </a:rPr>
              <a:t>5,000</a:t>
            </a:r>
          </a:p>
        </p:txBody>
      </p:sp>
      <p:cxnSp>
        <p:nvCxnSpPr>
          <p:cNvPr id="74" name="직선 연결선 73"/>
          <p:cNvCxnSpPr/>
          <p:nvPr/>
        </p:nvCxnSpPr>
        <p:spPr>
          <a:xfrm rot="10800000">
            <a:off x="3201174" y="3704585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TextBox 74"/>
          <p:cNvSpPr txBox="1"/>
          <p:nvPr/>
        </p:nvSpPr>
        <p:spPr>
          <a:xfrm>
            <a:off x="3993261" y="3668397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96709" y="3362123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5C1A4"/>
                </a:solidFill>
              </a:rPr>
              <a:t>34</a:t>
            </a:r>
            <a:r>
              <a:rPr lang="en-US" altLang="ko-KR" sz="1400" dirty="0" smtClean="0">
                <a:solidFill>
                  <a:srgbClr val="45C1A4"/>
                </a:solidFill>
              </a:rPr>
              <a:t>%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793461" y="3669117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6909" y="3362843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5C1A4"/>
                </a:solidFill>
              </a:rPr>
              <a:t>2013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521653" y="3669837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525101" y="3363563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45C1A4"/>
                </a:solidFill>
              </a:rPr>
              <a:t>8,000</a:t>
            </a:r>
          </a:p>
        </p:txBody>
      </p:sp>
      <p:cxnSp>
        <p:nvCxnSpPr>
          <p:cNvPr id="82" name="직선 연결선 81"/>
          <p:cNvCxnSpPr/>
          <p:nvPr/>
        </p:nvCxnSpPr>
        <p:spPr>
          <a:xfrm rot="10800000">
            <a:off x="5001453" y="3704585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직선 연결선 82"/>
          <p:cNvCxnSpPr/>
          <p:nvPr/>
        </p:nvCxnSpPr>
        <p:spPr>
          <a:xfrm rot="10800000">
            <a:off x="6687303" y="3704585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직선 연결선 83"/>
          <p:cNvCxnSpPr/>
          <p:nvPr/>
        </p:nvCxnSpPr>
        <p:spPr>
          <a:xfrm rot="10800000">
            <a:off x="1400974" y="4940488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TextBox 84"/>
          <p:cNvSpPr txBox="1"/>
          <p:nvPr/>
        </p:nvSpPr>
        <p:spPr>
          <a:xfrm>
            <a:off x="2216525" y="4907830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219973" y="4601556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8064A2"/>
                </a:solidFill>
              </a:rPr>
              <a:t>12,000</a:t>
            </a:r>
          </a:p>
        </p:txBody>
      </p:sp>
      <p:cxnSp>
        <p:nvCxnSpPr>
          <p:cNvPr id="87" name="직선 연결선 86"/>
          <p:cNvCxnSpPr/>
          <p:nvPr/>
        </p:nvCxnSpPr>
        <p:spPr>
          <a:xfrm rot="10800000">
            <a:off x="3198499" y="4944738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8" name="TextBox 87"/>
          <p:cNvSpPr txBox="1"/>
          <p:nvPr/>
        </p:nvSpPr>
        <p:spPr>
          <a:xfrm>
            <a:off x="3990586" y="4908550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994034" y="4602276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8064A2"/>
                </a:solidFill>
              </a:rPr>
              <a:t>68</a:t>
            </a:r>
            <a:r>
              <a:rPr lang="en-US" altLang="ko-KR" sz="1400" dirty="0" smtClean="0">
                <a:solidFill>
                  <a:srgbClr val="8064A2"/>
                </a:solidFill>
              </a:rPr>
              <a:t>%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790786" y="4909270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794234" y="4602996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8064A2"/>
                </a:solidFill>
              </a:rPr>
              <a:t>2013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7518978" y="4909990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</a:t>
            </a:r>
          </a:p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522426" y="4603716"/>
            <a:ext cx="144016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2000" dirty="0" smtClean="0">
                <a:solidFill>
                  <a:srgbClr val="8064A2"/>
                </a:solidFill>
              </a:rPr>
              <a:t>18,000</a:t>
            </a:r>
          </a:p>
        </p:txBody>
      </p:sp>
      <p:cxnSp>
        <p:nvCxnSpPr>
          <p:cNvPr id="94" name="직선 연결선 93"/>
          <p:cNvCxnSpPr/>
          <p:nvPr/>
        </p:nvCxnSpPr>
        <p:spPr>
          <a:xfrm rot="10800000">
            <a:off x="4998778" y="4944738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직선 연결선 94"/>
          <p:cNvCxnSpPr/>
          <p:nvPr/>
        </p:nvCxnSpPr>
        <p:spPr>
          <a:xfrm rot="10800000">
            <a:off x="6684628" y="4944738"/>
            <a:ext cx="720000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6" name="Picture 12" descr="F:\002-KIMS BUSINESS\007-bizdesign.tv\000-PPT FOR KMONG\PNG-아이콘\001-비즈니스\수정\iPa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15" y="3501008"/>
            <a:ext cx="357343" cy="45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13" descr="F:\002-KIMS BUSINESS\007-bizdesign.tv\000-PPT FOR KMONG\PNG-아이콘\001-비즈니스\수정\iPo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06" y="4707349"/>
            <a:ext cx="271723" cy="48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19" descr="F:\002-KIMS BUSINESS\007-bizdesign.tv\000-PPT FOR KMONG\PNG-아이콘\001-비즈니스\수정\Computer-alt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09" y="2295523"/>
            <a:ext cx="488591" cy="41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64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그림 3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907" y="1899503"/>
            <a:ext cx="1943411" cy="4005065"/>
          </a:xfrm>
          <a:prstGeom prst="rect">
            <a:avLst/>
          </a:prstGeom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텍스트 개체 틀 7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cxnSp>
        <p:nvCxnSpPr>
          <p:cNvPr id="5" name="직선 연결선 4"/>
          <p:cNvCxnSpPr/>
          <p:nvPr/>
        </p:nvCxnSpPr>
        <p:spPr bwMode="auto">
          <a:xfrm>
            <a:off x="5208691" y="2564904"/>
            <a:ext cx="3319662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 bwMode="auto">
          <a:xfrm>
            <a:off x="5198300" y="2260092"/>
            <a:ext cx="3319662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 bwMode="auto">
          <a:xfrm>
            <a:off x="532258" y="2559912"/>
            <a:ext cx="3319662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 bwMode="auto">
          <a:xfrm>
            <a:off x="521867" y="2255100"/>
            <a:ext cx="3319662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7308" y="2257127"/>
            <a:ext cx="1367169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컨텐츠 </a:t>
            </a:r>
            <a:r>
              <a:rPr lang="en-US" altLang="ko-KR" sz="1400" b="1" dirty="0" smtClean="0">
                <a:solidFill>
                  <a:srgbClr val="45C1A4"/>
                </a:solidFill>
              </a:rPr>
              <a:t>A Case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65743" y="2257127"/>
            <a:ext cx="1380506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ln w="3175">
                  <a:noFill/>
                </a:ln>
                <a:solidFill>
                  <a:srgbClr val="0E7FB7"/>
                </a:solidFill>
              </a:rPr>
              <a:t>컨텐츠 </a:t>
            </a:r>
            <a:r>
              <a:rPr lang="en-US" altLang="ko-KR" sz="1400" b="1" dirty="0" smtClean="0">
                <a:ln w="3175">
                  <a:noFill/>
                </a:ln>
                <a:solidFill>
                  <a:srgbClr val="0E7FB7"/>
                </a:solidFill>
              </a:rPr>
              <a:t>B Case</a:t>
            </a:r>
            <a:endParaRPr lang="ko-KR" altLang="en-US" sz="1400" b="1" dirty="0">
              <a:ln w="3175">
                <a:noFill/>
              </a:ln>
              <a:solidFill>
                <a:srgbClr val="0E7FB7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2100" y="2833007"/>
            <a:ext cx="1072538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항목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/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년</a:t>
            </a:r>
            <a:r>
              <a:rPr lang="ko-KR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간</a:t>
            </a:r>
          </a:p>
        </p:txBody>
      </p:sp>
      <p:sp>
        <p:nvSpPr>
          <p:cNvPr id="7" name="순서도: 처리 6"/>
          <p:cNvSpPr/>
          <p:nvPr/>
        </p:nvSpPr>
        <p:spPr>
          <a:xfrm>
            <a:off x="511093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7" name="순서도: 처리 56"/>
          <p:cNvSpPr/>
          <p:nvPr/>
        </p:nvSpPr>
        <p:spPr>
          <a:xfrm>
            <a:off x="652422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8" name="순서도: 처리 57"/>
          <p:cNvSpPr/>
          <p:nvPr/>
        </p:nvSpPr>
        <p:spPr>
          <a:xfrm>
            <a:off x="793751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9" name="순서도: 처리 58"/>
          <p:cNvSpPr/>
          <p:nvPr/>
        </p:nvSpPr>
        <p:spPr>
          <a:xfrm>
            <a:off x="935080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0" name="순서도: 처리 59"/>
          <p:cNvSpPr/>
          <p:nvPr/>
        </p:nvSpPr>
        <p:spPr>
          <a:xfrm>
            <a:off x="1076409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1" name="순서도: 처리 60"/>
          <p:cNvSpPr/>
          <p:nvPr/>
        </p:nvSpPr>
        <p:spPr>
          <a:xfrm>
            <a:off x="1217738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2" name="순서도: 처리 61"/>
          <p:cNvSpPr/>
          <p:nvPr/>
        </p:nvSpPr>
        <p:spPr>
          <a:xfrm>
            <a:off x="1359067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3" name="순서도: 처리 62"/>
          <p:cNvSpPr/>
          <p:nvPr/>
        </p:nvSpPr>
        <p:spPr>
          <a:xfrm>
            <a:off x="1500396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4" name="순서도: 처리 63"/>
          <p:cNvSpPr/>
          <p:nvPr/>
        </p:nvSpPr>
        <p:spPr>
          <a:xfrm>
            <a:off x="1641725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5" name="순서도: 처리 64"/>
          <p:cNvSpPr/>
          <p:nvPr/>
        </p:nvSpPr>
        <p:spPr>
          <a:xfrm>
            <a:off x="1783054" y="3140968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6" name="순서도: 처리 65"/>
          <p:cNvSpPr/>
          <p:nvPr/>
        </p:nvSpPr>
        <p:spPr>
          <a:xfrm>
            <a:off x="1924383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7" name="순서도: 처리 66"/>
          <p:cNvSpPr/>
          <p:nvPr/>
        </p:nvSpPr>
        <p:spPr>
          <a:xfrm>
            <a:off x="2065712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8" name="순서도: 처리 67"/>
          <p:cNvSpPr/>
          <p:nvPr/>
        </p:nvSpPr>
        <p:spPr>
          <a:xfrm>
            <a:off x="2207041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9" name="순서도: 처리 68"/>
          <p:cNvSpPr/>
          <p:nvPr/>
        </p:nvSpPr>
        <p:spPr>
          <a:xfrm>
            <a:off x="2348370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0" name="순서도: 처리 69"/>
          <p:cNvSpPr/>
          <p:nvPr/>
        </p:nvSpPr>
        <p:spPr>
          <a:xfrm>
            <a:off x="2489699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2" name="순서도: 처리 71"/>
          <p:cNvSpPr/>
          <p:nvPr/>
        </p:nvSpPr>
        <p:spPr>
          <a:xfrm>
            <a:off x="2631028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3" name="순서도: 처리 72"/>
          <p:cNvSpPr/>
          <p:nvPr/>
        </p:nvSpPr>
        <p:spPr>
          <a:xfrm>
            <a:off x="2772357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4" name="순서도: 처리 73"/>
          <p:cNvSpPr/>
          <p:nvPr/>
        </p:nvSpPr>
        <p:spPr>
          <a:xfrm>
            <a:off x="2913686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5" name="순서도: 처리 74"/>
          <p:cNvSpPr/>
          <p:nvPr/>
        </p:nvSpPr>
        <p:spPr>
          <a:xfrm>
            <a:off x="3055015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6" name="순서도: 처리 75"/>
          <p:cNvSpPr/>
          <p:nvPr/>
        </p:nvSpPr>
        <p:spPr>
          <a:xfrm>
            <a:off x="3196343" y="3140968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3298981" y="3119196"/>
            <a:ext cx="54854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600" b="1" dirty="0" smtClean="0">
                <a:solidFill>
                  <a:srgbClr val="45C1A4"/>
                </a:solidFill>
              </a:rPr>
              <a:t>50</a:t>
            </a:r>
            <a:r>
              <a:rPr lang="en-US" altLang="ko-KR" sz="1200" b="1" dirty="0" smtClean="0">
                <a:solidFill>
                  <a:srgbClr val="45C1A4"/>
                </a:solidFill>
              </a:rPr>
              <a:t>%</a:t>
            </a:r>
            <a:endParaRPr lang="ko-KR" altLang="en-US" sz="1200" b="1" dirty="0">
              <a:solidFill>
                <a:srgbClr val="45C1A4"/>
              </a:solidFill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419354" y="3573251"/>
            <a:ext cx="1072538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항목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/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월간</a:t>
            </a:r>
            <a:endParaRPr lang="ko-KR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4" name="순서도: 처리 213"/>
          <p:cNvSpPr/>
          <p:nvPr/>
        </p:nvSpPr>
        <p:spPr>
          <a:xfrm>
            <a:off x="508347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5" name="순서도: 처리 214"/>
          <p:cNvSpPr/>
          <p:nvPr/>
        </p:nvSpPr>
        <p:spPr>
          <a:xfrm>
            <a:off x="649676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6" name="순서도: 처리 215"/>
          <p:cNvSpPr/>
          <p:nvPr/>
        </p:nvSpPr>
        <p:spPr>
          <a:xfrm>
            <a:off x="791005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7" name="순서도: 처리 216"/>
          <p:cNvSpPr/>
          <p:nvPr/>
        </p:nvSpPr>
        <p:spPr>
          <a:xfrm>
            <a:off x="932334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8" name="순서도: 처리 217"/>
          <p:cNvSpPr/>
          <p:nvPr/>
        </p:nvSpPr>
        <p:spPr>
          <a:xfrm>
            <a:off x="1073663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9" name="순서도: 처리 218"/>
          <p:cNvSpPr/>
          <p:nvPr/>
        </p:nvSpPr>
        <p:spPr>
          <a:xfrm>
            <a:off x="1214992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0" name="순서도: 처리 219"/>
          <p:cNvSpPr/>
          <p:nvPr/>
        </p:nvSpPr>
        <p:spPr>
          <a:xfrm>
            <a:off x="1356321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1" name="순서도: 처리 220"/>
          <p:cNvSpPr/>
          <p:nvPr/>
        </p:nvSpPr>
        <p:spPr>
          <a:xfrm>
            <a:off x="1497650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2" name="순서도: 처리 221"/>
          <p:cNvSpPr/>
          <p:nvPr/>
        </p:nvSpPr>
        <p:spPr>
          <a:xfrm>
            <a:off x="1638979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3" name="순서도: 처리 222"/>
          <p:cNvSpPr/>
          <p:nvPr/>
        </p:nvSpPr>
        <p:spPr>
          <a:xfrm>
            <a:off x="1780308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4" name="순서도: 처리 223"/>
          <p:cNvSpPr/>
          <p:nvPr/>
        </p:nvSpPr>
        <p:spPr>
          <a:xfrm>
            <a:off x="1921637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5" name="순서도: 처리 224"/>
          <p:cNvSpPr/>
          <p:nvPr/>
        </p:nvSpPr>
        <p:spPr>
          <a:xfrm>
            <a:off x="2062966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6" name="순서도: 처리 225"/>
          <p:cNvSpPr/>
          <p:nvPr/>
        </p:nvSpPr>
        <p:spPr>
          <a:xfrm>
            <a:off x="2204295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7" name="순서도: 처리 226"/>
          <p:cNvSpPr/>
          <p:nvPr/>
        </p:nvSpPr>
        <p:spPr>
          <a:xfrm>
            <a:off x="2345624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8" name="순서도: 처리 227"/>
          <p:cNvSpPr/>
          <p:nvPr/>
        </p:nvSpPr>
        <p:spPr>
          <a:xfrm>
            <a:off x="2486953" y="3881212"/>
            <a:ext cx="108000" cy="288032"/>
          </a:xfrm>
          <a:prstGeom prst="flowChartProcess">
            <a:avLst/>
          </a:prstGeom>
          <a:solidFill>
            <a:srgbClr val="45C1A4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9" name="순서도: 처리 228"/>
          <p:cNvSpPr/>
          <p:nvPr/>
        </p:nvSpPr>
        <p:spPr>
          <a:xfrm>
            <a:off x="2628282" y="3881212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0" name="순서도: 처리 229"/>
          <p:cNvSpPr/>
          <p:nvPr/>
        </p:nvSpPr>
        <p:spPr>
          <a:xfrm>
            <a:off x="2769611" y="3881212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1" name="순서도: 처리 230"/>
          <p:cNvSpPr/>
          <p:nvPr/>
        </p:nvSpPr>
        <p:spPr>
          <a:xfrm>
            <a:off x="2910940" y="3881212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2" name="순서도: 처리 231"/>
          <p:cNvSpPr/>
          <p:nvPr/>
        </p:nvSpPr>
        <p:spPr>
          <a:xfrm>
            <a:off x="3052269" y="3881212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3" name="순서도: 처리 232"/>
          <p:cNvSpPr/>
          <p:nvPr/>
        </p:nvSpPr>
        <p:spPr>
          <a:xfrm>
            <a:off x="3193597" y="3881212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4" name="TextBox 233"/>
          <p:cNvSpPr txBox="1"/>
          <p:nvPr/>
        </p:nvSpPr>
        <p:spPr>
          <a:xfrm>
            <a:off x="3296235" y="3859440"/>
            <a:ext cx="54854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600" b="1" dirty="0" smtClean="0">
                <a:solidFill>
                  <a:srgbClr val="45C1A4"/>
                </a:solidFill>
              </a:rPr>
              <a:t>75</a:t>
            </a:r>
            <a:r>
              <a:rPr lang="en-US" altLang="ko-KR" sz="1200" b="1" dirty="0" smtClean="0">
                <a:solidFill>
                  <a:srgbClr val="45C1A4"/>
                </a:solidFill>
              </a:rPr>
              <a:t>%</a:t>
            </a:r>
            <a:endParaRPr lang="ko-KR" altLang="en-US" sz="1200" b="1" dirty="0">
              <a:solidFill>
                <a:srgbClr val="45C1A4"/>
              </a:solidFill>
            </a:endParaRPr>
          </a:p>
        </p:txBody>
      </p:sp>
      <p:cxnSp>
        <p:nvCxnSpPr>
          <p:cNvPr id="235" name="직선 연결선 234"/>
          <p:cNvCxnSpPr/>
          <p:nvPr/>
        </p:nvCxnSpPr>
        <p:spPr bwMode="auto">
          <a:xfrm>
            <a:off x="958369" y="4813932"/>
            <a:ext cx="2893551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직선 연결선 235"/>
          <p:cNvCxnSpPr/>
          <p:nvPr/>
        </p:nvCxnSpPr>
        <p:spPr bwMode="auto">
          <a:xfrm>
            <a:off x="958369" y="4509120"/>
            <a:ext cx="2883160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TextBox 236"/>
          <p:cNvSpPr txBox="1"/>
          <p:nvPr/>
        </p:nvSpPr>
        <p:spPr>
          <a:xfrm>
            <a:off x="865419" y="4500261"/>
            <a:ext cx="1367169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컨텐츠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Case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2" name="타원 241"/>
          <p:cNvSpPr/>
          <p:nvPr/>
        </p:nvSpPr>
        <p:spPr>
          <a:xfrm>
            <a:off x="493510" y="4450432"/>
            <a:ext cx="388504" cy="388504"/>
          </a:xfrm>
          <a:prstGeom prst="ellipse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pic>
        <p:nvPicPr>
          <p:cNvPr id="243" name="Picture 36" descr="F:\002-KIMS BUSINESS\007-bizdesign.tv\000-PPT FOR KMONG\PNG-아이콘\001-비즈니스\수정\열쇠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7270">
            <a:off x="558867" y="4547714"/>
            <a:ext cx="269331" cy="21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8" name="TextBox 247"/>
          <p:cNvSpPr txBox="1"/>
          <p:nvPr/>
        </p:nvSpPr>
        <p:spPr>
          <a:xfrm>
            <a:off x="422100" y="4902259"/>
            <a:ext cx="341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레이아웃은 파워포인트의 챠트도구를 사용하지 않고 도형으로 제작하였습니다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방법은 도움말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 참조해 주세요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5204540" y="2852936"/>
            <a:ext cx="1083951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항목 </a:t>
            </a:r>
            <a:r>
              <a:rPr lang="en-US" altLang="ko-K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/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년</a:t>
            </a:r>
            <a:r>
              <a:rPr lang="ko-KR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간</a:t>
            </a:r>
          </a:p>
        </p:txBody>
      </p:sp>
      <p:sp>
        <p:nvSpPr>
          <p:cNvPr id="251" name="순서도: 처리 250"/>
          <p:cNvSpPr/>
          <p:nvPr/>
        </p:nvSpPr>
        <p:spPr>
          <a:xfrm>
            <a:off x="5293533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2" name="순서도: 처리 251"/>
          <p:cNvSpPr/>
          <p:nvPr/>
        </p:nvSpPr>
        <p:spPr>
          <a:xfrm>
            <a:off x="5434862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3" name="순서도: 처리 252"/>
          <p:cNvSpPr/>
          <p:nvPr/>
        </p:nvSpPr>
        <p:spPr>
          <a:xfrm>
            <a:off x="5576191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4" name="순서도: 처리 253"/>
          <p:cNvSpPr/>
          <p:nvPr/>
        </p:nvSpPr>
        <p:spPr>
          <a:xfrm>
            <a:off x="5717520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5" name="순서도: 처리 254"/>
          <p:cNvSpPr/>
          <p:nvPr/>
        </p:nvSpPr>
        <p:spPr>
          <a:xfrm>
            <a:off x="5858849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6" name="순서도: 처리 255"/>
          <p:cNvSpPr/>
          <p:nvPr/>
        </p:nvSpPr>
        <p:spPr>
          <a:xfrm>
            <a:off x="6000178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7" name="순서도: 처리 256"/>
          <p:cNvSpPr/>
          <p:nvPr/>
        </p:nvSpPr>
        <p:spPr>
          <a:xfrm>
            <a:off x="6141507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8" name="순서도: 처리 257"/>
          <p:cNvSpPr/>
          <p:nvPr/>
        </p:nvSpPr>
        <p:spPr>
          <a:xfrm>
            <a:off x="6282836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9" name="순서도: 처리 258"/>
          <p:cNvSpPr/>
          <p:nvPr/>
        </p:nvSpPr>
        <p:spPr>
          <a:xfrm>
            <a:off x="6424165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0" name="순서도: 처리 259"/>
          <p:cNvSpPr/>
          <p:nvPr/>
        </p:nvSpPr>
        <p:spPr>
          <a:xfrm>
            <a:off x="6565494" y="3160897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1" name="순서도: 처리 260"/>
          <p:cNvSpPr/>
          <p:nvPr/>
        </p:nvSpPr>
        <p:spPr>
          <a:xfrm>
            <a:off x="6706823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2" name="순서도: 처리 261"/>
          <p:cNvSpPr/>
          <p:nvPr/>
        </p:nvSpPr>
        <p:spPr>
          <a:xfrm>
            <a:off x="6848152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3" name="순서도: 처리 262"/>
          <p:cNvSpPr/>
          <p:nvPr/>
        </p:nvSpPr>
        <p:spPr>
          <a:xfrm>
            <a:off x="6989481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4" name="순서도: 처리 263"/>
          <p:cNvSpPr/>
          <p:nvPr/>
        </p:nvSpPr>
        <p:spPr>
          <a:xfrm>
            <a:off x="7130810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5" name="순서도: 처리 264"/>
          <p:cNvSpPr/>
          <p:nvPr/>
        </p:nvSpPr>
        <p:spPr>
          <a:xfrm>
            <a:off x="7272139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6" name="순서도: 처리 265"/>
          <p:cNvSpPr/>
          <p:nvPr/>
        </p:nvSpPr>
        <p:spPr>
          <a:xfrm>
            <a:off x="7413468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7" name="순서도: 처리 266"/>
          <p:cNvSpPr/>
          <p:nvPr/>
        </p:nvSpPr>
        <p:spPr>
          <a:xfrm>
            <a:off x="7554797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8" name="순서도: 처리 267"/>
          <p:cNvSpPr/>
          <p:nvPr/>
        </p:nvSpPr>
        <p:spPr>
          <a:xfrm>
            <a:off x="7696126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9" name="순서도: 처리 268"/>
          <p:cNvSpPr/>
          <p:nvPr/>
        </p:nvSpPr>
        <p:spPr>
          <a:xfrm>
            <a:off x="7837455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0" name="순서도: 처리 269"/>
          <p:cNvSpPr/>
          <p:nvPr/>
        </p:nvSpPr>
        <p:spPr>
          <a:xfrm>
            <a:off x="7978783" y="3160897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1" name="TextBox 270"/>
          <p:cNvSpPr txBox="1"/>
          <p:nvPr/>
        </p:nvSpPr>
        <p:spPr>
          <a:xfrm>
            <a:off x="8081421" y="3139125"/>
            <a:ext cx="54854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600" b="1" dirty="0" smtClean="0">
                <a:solidFill>
                  <a:srgbClr val="0E7FB7"/>
                </a:solidFill>
              </a:rPr>
              <a:t>50</a:t>
            </a:r>
            <a:r>
              <a:rPr lang="en-US" altLang="ko-KR" sz="1200" b="1" dirty="0" smtClean="0">
                <a:solidFill>
                  <a:srgbClr val="0E7FB7"/>
                </a:solidFill>
              </a:rPr>
              <a:t>%</a:t>
            </a:r>
            <a:endParaRPr lang="ko-KR" altLang="en-US" sz="1200" b="1" dirty="0">
              <a:solidFill>
                <a:srgbClr val="0E7FB7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5201794" y="3593180"/>
            <a:ext cx="1083951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항목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 /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년</a:t>
            </a:r>
            <a:r>
              <a:rPr lang="ko-KR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간</a:t>
            </a:r>
          </a:p>
        </p:txBody>
      </p:sp>
      <p:sp>
        <p:nvSpPr>
          <p:cNvPr id="274" name="순서도: 처리 273"/>
          <p:cNvSpPr/>
          <p:nvPr/>
        </p:nvSpPr>
        <p:spPr>
          <a:xfrm>
            <a:off x="5290787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5" name="순서도: 처리 274"/>
          <p:cNvSpPr/>
          <p:nvPr/>
        </p:nvSpPr>
        <p:spPr>
          <a:xfrm>
            <a:off x="5432116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6" name="순서도: 처리 275"/>
          <p:cNvSpPr/>
          <p:nvPr/>
        </p:nvSpPr>
        <p:spPr>
          <a:xfrm>
            <a:off x="5573445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7" name="순서도: 처리 276"/>
          <p:cNvSpPr/>
          <p:nvPr/>
        </p:nvSpPr>
        <p:spPr>
          <a:xfrm>
            <a:off x="5714774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8" name="순서도: 처리 277"/>
          <p:cNvSpPr/>
          <p:nvPr/>
        </p:nvSpPr>
        <p:spPr>
          <a:xfrm>
            <a:off x="5856103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9" name="순서도: 처리 278"/>
          <p:cNvSpPr/>
          <p:nvPr/>
        </p:nvSpPr>
        <p:spPr>
          <a:xfrm>
            <a:off x="5997432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0" name="순서도: 처리 279"/>
          <p:cNvSpPr/>
          <p:nvPr/>
        </p:nvSpPr>
        <p:spPr>
          <a:xfrm>
            <a:off x="6138761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1" name="순서도: 처리 280"/>
          <p:cNvSpPr/>
          <p:nvPr/>
        </p:nvSpPr>
        <p:spPr>
          <a:xfrm>
            <a:off x="6280090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2" name="순서도: 처리 281"/>
          <p:cNvSpPr/>
          <p:nvPr/>
        </p:nvSpPr>
        <p:spPr>
          <a:xfrm>
            <a:off x="6421419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3" name="순서도: 처리 282"/>
          <p:cNvSpPr/>
          <p:nvPr/>
        </p:nvSpPr>
        <p:spPr>
          <a:xfrm>
            <a:off x="6562748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4" name="순서도: 처리 283"/>
          <p:cNvSpPr/>
          <p:nvPr/>
        </p:nvSpPr>
        <p:spPr>
          <a:xfrm>
            <a:off x="6704077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5" name="순서도: 처리 284"/>
          <p:cNvSpPr/>
          <p:nvPr/>
        </p:nvSpPr>
        <p:spPr>
          <a:xfrm>
            <a:off x="6845406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6" name="순서도: 처리 285"/>
          <p:cNvSpPr/>
          <p:nvPr/>
        </p:nvSpPr>
        <p:spPr>
          <a:xfrm>
            <a:off x="6986735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7" name="순서도: 처리 286"/>
          <p:cNvSpPr/>
          <p:nvPr/>
        </p:nvSpPr>
        <p:spPr>
          <a:xfrm>
            <a:off x="7128064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8" name="순서도: 처리 287"/>
          <p:cNvSpPr/>
          <p:nvPr/>
        </p:nvSpPr>
        <p:spPr>
          <a:xfrm>
            <a:off x="7269393" y="3901141"/>
            <a:ext cx="108000" cy="288032"/>
          </a:xfrm>
          <a:prstGeom prst="flowChartProcess">
            <a:avLst/>
          </a:prstGeom>
          <a:solidFill>
            <a:srgbClr val="0E7FB7">
              <a:alpha val="8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9" name="순서도: 처리 288"/>
          <p:cNvSpPr/>
          <p:nvPr/>
        </p:nvSpPr>
        <p:spPr>
          <a:xfrm>
            <a:off x="7410722" y="3901141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90" name="순서도: 처리 289"/>
          <p:cNvSpPr/>
          <p:nvPr/>
        </p:nvSpPr>
        <p:spPr>
          <a:xfrm>
            <a:off x="7552051" y="3901141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91" name="순서도: 처리 290"/>
          <p:cNvSpPr/>
          <p:nvPr/>
        </p:nvSpPr>
        <p:spPr>
          <a:xfrm>
            <a:off x="7693380" y="3901141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92" name="순서도: 처리 291"/>
          <p:cNvSpPr/>
          <p:nvPr/>
        </p:nvSpPr>
        <p:spPr>
          <a:xfrm>
            <a:off x="7834709" y="3901141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93" name="순서도: 처리 292"/>
          <p:cNvSpPr/>
          <p:nvPr/>
        </p:nvSpPr>
        <p:spPr>
          <a:xfrm>
            <a:off x="7976037" y="3901141"/>
            <a:ext cx="108000" cy="288032"/>
          </a:xfrm>
          <a:prstGeom prst="flowChartProcess">
            <a:avLst/>
          </a:prstGeom>
          <a:solidFill>
            <a:schemeClr val="bg1">
              <a:lumMod val="75000"/>
              <a:alpha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94" name="TextBox 293"/>
          <p:cNvSpPr txBox="1"/>
          <p:nvPr/>
        </p:nvSpPr>
        <p:spPr>
          <a:xfrm>
            <a:off x="8078675" y="3879369"/>
            <a:ext cx="54854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600" b="1" dirty="0" smtClean="0">
                <a:solidFill>
                  <a:srgbClr val="0E7FB7"/>
                </a:solidFill>
              </a:rPr>
              <a:t>75</a:t>
            </a:r>
            <a:r>
              <a:rPr lang="en-US" altLang="ko-KR" sz="1200" b="1" dirty="0" smtClean="0">
                <a:solidFill>
                  <a:srgbClr val="0E7FB7"/>
                </a:solidFill>
              </a:rPr>
              <a:t>%</a:t>
            </a:r>
            <a:endParaRPr lang="ko-KR" altLang="en-US" sz="1200" b="1" dirty="0">
              <a:solidFill>
                <a:srgbClr val="0E7FB7"/>
              </a:solidFill>
            </a:endParaRPr>
          </a:p>
        </p:txBody>
      </p:sp>
      <p:cxnSp>
        <p:nvCxnSpPr>
          <p:cNvPr id="295" name="직선 연결선 294"/>
          <p:cNvCxnSpPr/>
          <p:nvPr/>
        </p:nvCxnSpPr>
        <p:spPr bwMode="auto">
          <a:xfrm>
            <a:off x="5740809" y="4833861"/>
            <a:ext cx="2787544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직선 연결선 295"/>
          <p:cNvCxnSpPr/>
          <p:nvPr/>
        </p:nvCxnSpPr>
        <p:spPr bwMode="auto">
          <a:xfrm>
            <a:off x="5740809" y="4529049"/>
            <a:ext cx="2787544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TextBox 296"/>
          <p:cNvSpPr txBox="1"/>
          <p:nvPr/>
        </p:nvSpPr>
        <p:spPr>
          <a:xfrm>
            <a:off x="5647859" y="4520190"/>
            <a:ext cx="1367169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컨텐츠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Case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8" name="타원 297"/>
          <p:cNvSpPr/>
          <p:nvPr/>
        </p:nvSpPr>
        <p:spPr>
          <a:xfrm>
            <a:off x="5275950" y="4470361"/>
            <a:ext cx="388504" cy="388504"/>
          </a:xfrm>
          <a:prstGeom prst="ellipse">
            <a:avLst/>
          </a:prstGeom>
          <a:solidFill>
            <a:srgbClr val="0E7FB7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pic>
        <p:nvPicPr>
          <p:cNvPr id="299" name="Picture 36" descr="F:\002-KIMS BUSINESS\007-bizdesign.tv\000-PPT FOR KMONG\PNG-아이콘\001-비즈니스\수정\열쇠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7270">
            <a:off x="5341307" y="4567643"/>
            <a:ext cx="269331" cy="21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0" name="TextBox 299"/>
          <p:cNvSpPr txBox="1"/>
          <p:nvPr/>
        </p:nvSpPr>
        <p:spPr>
          <a:xfrm>
            <a:off x="5204540" y="4922188"/>
            <a:ext cx="341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레이아웃은 파워포인트의 챠트도구를 사용하지 않고 도형으로 제작하였습니다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방법은 도움말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를 참조해 주세요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96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"/>
          <p:cNvSpPr txBox="1">
            <a:spLocks/>
          </p:cNvSpPr>
          <p:nvPr/>
        </p:nvSpPr>
        <p:spPr>
          <a:xfrm>
            <a:off x="24610" y="4941168"/>
            <a:ext cx="9144000" cy="576064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ko-KR"/>
            </a:defPPr>
            <a:lvl1pPr algn="ctr">
              <a:spcBef>
                <a:spcPct val="0"/>
              </a:spcBef>
              <a:buNone/>
              <a:defRPr sz="2400">
                <a:solidFill>
                  <a:schemeClr val="bg1">
                    <a:lumMod val="75000"/>
                  </a:schemeClr>
                </a:solidFill>
                <a:effectLst>
                  <a:innerShdw blurRad="63500" dist="25400" dir="13140000">
                    <a:prstClr val="black">
                      <a:alpha val="68000"/>
                    </a:prstClr>
                  </a:innerShdw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ko-KR" dirty="0">
                <a:effectLst>
                  <a:innerShdw blurRad="63500" dist="38100" dir="13140000">
                    <a:prstClr val="black">
                      <a:alpha val="72000"/>
                    </a:prstClr>
                  </a:innerShdw>
                </a:effectLst>
              </a:rPr>
              <a:t>Logo</a:t>
            </a:r>
            <a:endParaRPr lang="ko-KR" altLang="en-US" dirty="0">
              <a:effectLst>
                <a:innerShdw blurRad="63500" dist="38100" dir="13140000">
                  <a:prstClr val="black">
                    <a:alpha val="72000"/>
                  </a:prstClr>
                </a:innerShdw>
              </a:effectLst>
            </a:endParaRPr>
          </a:p>
        </p:txBody>
      </p:sp>
      <p:sp>
        <p:nvSpPr>
          <p:cNvPr id="30" name="제목 3"/>
          <p:cNvSpPr txBox="1">
            <a:spLocks/>
          </p:cNvSpPr>
          <p:nvPr/>
        </p:nvSpPr>
        <p:spPr>
          <a:xfrm>
            <a:off x="0" y="3789040"/>
            <a:ext cx="9144000" cy="64807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ko-KR"/>
            </a:defPPr>
            <a:lvl1pPr algn="ctr">
              <a:spcBef>
                <a:spcPct val="0"/>
              </a:spcBef>
              <a:buNone/>
              <a:defRPr sz="4400">
                <a:solidFill>
                  <a:schemeClr val="bg1">
                    <a:lumMod val="75000"/>
                  </a:schemeClr>
                </a:solidFill>
                <a:effectLst>
                  <a:innerShdw blurRad="63500" dist="38100" dir="1314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ko-KR" sz="2400" dirty="0">
                <a:solidFill>
                  <a:schemeClr val="bg1">
                    <a:lumMod val="65000"/>
                  </a:schemeClr>
                </a:solidFill>
                <a:effectLst>
                  <a:innerShdw blurRad="63500" dist="25400" dir="13140000">
                    <a:prstClr val="black">
                      <a:alpha val="68000"/>
                    </a:prstClr>
                  </a:innerShdw>
                </a:effectLst>
              </a:rPr>
              <a:t>Simple Powerpoint Template</a:t>
            </a:r>
            <a:endParaRPr lang="ko-KR" altLang="en-US" sz="2400" dirty="0">
              <a:solidFill>
                <a:schemeClr val="bg1">
                  <a:lumMod val="65000"/>
                </a:schemeClr>
              </a:solidFill>
              <a:effectLst>
                <a:innerShdw blurRad="63500" dist="25400" dir="13140000">
                  <a:prstClr val="black">
                    <a:alpha val="68000"/>
                  </a:prstClr>
                </a:innerShdw>
              </a:effectLst>
            </a:endParaRPr>
          </a:p>
        </p:txBody>
      </p:sp>
      <p:sp>
        <p:nvSpPr>
          <p:cNvPr id="31" name="제목 3"/>
          <p:cNvSpPr txBox="1">
            <a:spLocks/>
          </p:cNvSpPr>
          <p:nvPr/>
        </p:nvSpPr>
        <p:spPr>
          <a:xfrm>
            <a:off x="24408" y="2060848"/>
            <a:ext cx="9144000" cy="79208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  <a:sp3d extrusionH="25400" prstMaterial="matte">
              <a:bevelT w="12700" h="12700"/>
              <a:extrusionClr>
                <a:schemeClr val="bg1">
                  <a:lumMod val="65000"/>
                </a:schemeClr>
              </a:extrusion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  <a:alpha val="74000"/>
                  </a:schemeClr>
                </a:solidFill>
                <a:effectLst>
                  <a:outerShdw blurRad="25400" dist="25400" dir="2700000" algn="tl" rotWithShape="0">
                    <a:schemeClr val="tx1">
                      <a:lumMod val="50000"/>
                      <a:lumOff val="50000"/>
                      <a:alpha val="35000"/>
                    </a:schemeClr>
                  </a:outerShdw>
                </a:effectLst>
                <a:latin typeface="+mj-ea"/>
              </a:rPr>
              <a:t>파워포인트 템플릿 디자인</a:t>
            </a:r>
            <a:endParaRPr lang="ko-KR" altLang="en-US" dirty="0">
              <a:solidFill>
                <a:schemeClr val="tx1">
                  <a:lumMod val="50000"/>
                  <a:lumOff val="50000"/>
                  <a:alpha val="74000"/>
                </a:schemeClr>
              </a:solidFill>
              <a:effectLst>
                <a:outerShdw blurRad="25400" dist="25400" dir="2700000" algn="tl" rotWithShape="0">
                  <a:schemeClr val="tx1">
                    <a:lumMod val="50000"/>
                    <a:lumOff val="50000"/>
                    <a:alpha val="35000"/>
                  </a:schemeClr>
                </a:outerShdw>
              </a:effectLst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373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en-US" altLang="ko-KR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그림 개체 틀 2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1" b="2571"/>
          <a:stretch/>
        </p:blipFill>
        <p:spPr>
          <a:xfrm>
            <a:off x="683393" y="1268413"/>
            <a:ext cx="7993063" cy="3744912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1324139" y="1556792"/>
            <a:ext cx="1038877" cy="1038877"/>
          </a:xfrm>
          <a:prstGeom prst="ellipse">
            <a:avLst/>
          </a:prstGeom>
          <a:solidFill>
            <a:srgbClr val="45C1A4">
              <a:alpha val="6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ko-KR" sz="1200" dirty="0" smtClean="0"/>
          </a:p>
        </p:txBody>
      </p:sp>
      <p:sp>
        <p:nvSpPr>
          <p:cNvPr id="6" name="타원 5"/>
          <p:cNvSpPr/>
          <p:nvPr/>
        </p:nvSpPr>
        <p:spPr>
          <a:xfrm>
            <a:off x="3023145" y="1916832"/>
            <a:ext cx="1152128" cy="1152128"/>
          </a:xfrm>
          <a:prstGeom prst="ellipse">
            <a:avLst/>
          </a:prstGeom>
          <a:solidFill>
            <a:srgbClr val="45C1A4">
              <a:alpha val="6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7" name="타원 6"/>
          <p:cNvSpPr/>
          <p:nvPr/>
        </p:nvSpPr>
        <p:spPr>
          <a:xfrm>
            <a:off x="6695553" y="2037982"/>
            <a:ext cx="1368152" cy="1368152"/>
          </a:xfrm>
          <a:prstGeom prst="ellipse">
            <a:avLst/>
          </a:prstGeom>
          <a:solidFill>
            <a:srgbClr val="45C1A4">
              <a:alpha val="6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8" name="타원 7"/>
          <p:cNvSpPr/>
          <p:nvPr/>
        </p:nvSpPr>
        <p:spPr>
          <a:xfrm>
            <a:off x="1552987" y="3298763"/>
            <a:ext cx="877281" cy="877281"/>
          </a:xfrm>
          <a:prstGeom prst="ellipse">
            <a:avLst/>
          </a:prstGeom>
          <a:solidFill>
            <a:srgbClr val="45C1A4">
              <a:alpha val="6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9" name="타원 8"/>
          <p:cNvSpPr/>
          <p:nvPr/>
        </p:nvSpPr>
        <p:spPr>
          <a:xfrm>
            <a:off x="7559649" y="3743996"/>
            <a:ext cx="792088" cy="792088"/>
          </a:xfrm>
          <a:prstGeom prst="ellipse">
            <a:avLst/>
          </a:prstGeom>
          <a:solidFill>
            <a:srgbClr val="45C1A4">
              <a:alpha val="6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542954" y="1821196"/>
            <a:ext cx="575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</a:rPr>
              <a:t>유럽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15%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7571" y="2231286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</a:rPr>
              <a:t>아시아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25%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8337" y="2459920"/>
            <a:ext cx="853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</a:rPr>
              <a:t>미국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35%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83823" y="387843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</a:rPr>
              <a:t>남미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15%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4270" y="35044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</a:rPr>
              <a:t>아프리카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10%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타원 1"/>
          <p:cNvSpPr/>
          <p:nvPr/>
        </p:nvSpPr>
        <p:spPr>
          <a:xfrm>
            <a:off x="611560" y="4941168"/>
            <a:ext cx="432048" cy="432048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pic>
        <p:nvPicPr>
          <p:cNvPr id="16" name="Picture 46" descr="F:\002-KIMS BUSINESS\007-bizdesign.tv\000-PPT FOR KMONG\PNG-아이콘\001-비즈니스\수정\파이챠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0" y="5034401"/>
            <a:ext cx="25200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자유형 16"/>
          <p:cNvSpPr/>
          <p:nvPr/>
        </p:nvSpPr>
        <p:spPr>
          <a:xfrm flipV="1">
            <a:off x="1160184" y="4967455"/>
            <a:ext cx="7444264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19"/>
          <p:cNvSpPr/>
          <p:nvPr/>
        </p:nvSpPr>
        <p:spPr>
          <a:xfrm flipV="1">
            <a:off x="1161818" y="5266374"/>
            <a:ext cx="7444264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163441" y="5006653"/>
            <a:ext cx="1132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타이틀 입력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63441" y="5373216"/>
            <a:ext cx="7442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레이아웃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4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flipV="1">
            <a:off x="1475657" y="4928105"/>
            <a:ext cx="611572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en-US" altLang="ko-K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3" name="그림 개체 틀 32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405" t="17596" r="-1515" b="16860"/>
          <a:stretch/>
        </p:blipFill>
        <p:spPr>
          <a:xfrm>
            <a:off x="539377" y="1268413"/>
            <a:ext cx="7993063" cy="34559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9423" y="3283374"/>
            <a:ext cx="620240" cy="85154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9489" y="3153518"/>
            <a:ext cx="620240" cy="85154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60972" y="1153208"/>
            <a:ext cx="620240" cy="85154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3105" y="1628800"/>
            <a:ext cx="620240" cy="851546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7677" y="1580228"/>
            <a:ext cx="620240" cy="85154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98804" y="1696127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96669" y="1231105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84235" y="3337502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13375" y="1649989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02401" y="3211839"/>
            <a:ext cx="356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1259633" y="4725144"/>
            <a:ext cx="432048" cy="432048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2788564" y="4725144"/>
            <a:ext cx="432048" cy="432048"/>
          </a:xfrm>
          <a:prstGeom prst="ellipse">
            <a:avLst/>
          </a:prstGeom>
          <a:solidFill>
            <a:srgbClr val="0E7FB7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4317495" y="4725144"/>
            <a:ext cx="432048" cy="432048"/>
          </a:xfrm>
          <a:prstGeom prst="ellipse">
            <a:avLst/>
          </a:prstGeom>
          <a:solidFill>
            <a:srgbClr val="B9D53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5846426" y="4725144"/>
            <a:ext cx="432048" cy="432048"/>
          </a:xfrm>
          <a:prstGeom prst="ellipse">
            <a:avLst/>
          </a:prstGeom>
          <a:solidFill>
            <a:srgbClr val="4BACC6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7375355" y="4725144"/>
            <a:ext cx="432048" cy="432048"/>
          </a:xfrm>
          <a:prstGeom prst="ellipse">
            <a:avLst/>
          </a:prstGeom>
          <a:solidFill>
            <a:srgbClr val="8064A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777348" y="5160003"/>
            <a:ext cx="1433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00402" y="5176067"/>
            <a:ext cx="144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829332" y="5175008"/>
            <a:ext cx="144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58264" y="5192131"/>
            <a:ext cx="144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87193" y="5160002"/>
            <a:ext cx="144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08449" y="4751999"/>
            <a:ext cx="356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E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30166" y="4751999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C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9097" y="4741113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D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98914" y="4751999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B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16959" y="4741113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A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2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altLang="ko-KR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40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4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3024336" cy="41153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00" y="2534807"/>
            <a:ext cx="504056" cy="69203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985178"/>
            <a:ext cx="504056" cy="692033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260073"/>
            <a:ext cx="504056" cy="692033"/>
          </a:xfrm>
          <a:prstGeom prst="rect">
            <a:avLst/>
          </a:prstGeom>
        </p:spPr>
      </p:pic>
      <p:sp>
        <p:nvSpPr>
          <p:cNvPr id="2" name="자유형 1"/>
          <p:cNvSpPr/>
          <p:nvPr/>
        </p:nvSpPr>
        <p:spPr>
          <a:xfrm>
            <a:off x="4283968" y="1989635"/>
            <a:ext cx="21771" cy="3559629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95751" y="25660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4BACC6"/>
                </a:solidFill>
              </a:rPr>
              <a:t>A</a:t>
            </a:r>
            <a:endParaRPr lang="ko-KR" altLang="en-US" b="1" dirty="0">
              <a:solidFill>
                <a:srgbClr val="4BACC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1210" y="40178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8064A2"/>
                </a:solidFill>
              </a:rPr>
              <a:t>C</a:t>
            </a:r>
            <a:endParaRPr lang="ko-KR" altLang="en-US" b="1" dirty="0">
              <a:solidFill>
                <a:srgbClr val="8064A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77341" y="430361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45C1A4"/>
                </a:solidFill>
              </a:rPr>
              <a:t>B</a:t>
            </a:r>
            <a:endParaRPr lang="ko-KR" altLang="en-US" b="1" dirty="0">
              <a:solidFill>
                <a:srgbClr val="45C1A4"/>
              </a:solidFill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4308241" y="2194030"/>
            <a:ext cx="326572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253500" y="1972857"/>
            <a:ext cx="25669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20093" y="1874883"/>
            <a:ext cx="1369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BACC6"/>
                </a:solidFill>
              </a:rPr>
              <a:t>A 48</a:t>
            </a:r>
            <a:r>
              <a:rPr lang="en-US" altLang="ko-KR" sz="2000" b="1" dirty="0" smtClean="0">
                <a:solidFill>
                  <a:srgbClr val="4BACC6"/>
                </a:solidFill>
              </a:rPr>
              <a:t>%</a:t>
            </a:r>
            <a:endParaRPr lang="ko-KR" altLang="en-US" sz="2000" b="1" dirty="0">
              <a:solidFill>
                <a:srgbClr val="4BACC6"/>
              </a:solidFill>
            </a:endParaRPr>
          </a:p>
        </p:txBody>
      </p:sp>
      <p:sp>
        <p:nvSpPr>
          <p:cNvPr id="20" name="자유형 19"/>
          <p:cNvSpPr/>
          <p:nvPr/>
        </p:nvSpPr>
        <p:spPr>
          <a:xfrm>
            <a:off x="4304930" y="2750973"/>
            <a:ext cx="326572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250189" y="2529800"/>
            <a:ext cx="25669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16782" y="2431826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5C1A4"/>
                </a:solidFill>
              </a:rPr>
              <a:t>B 22</a:t>
            </a:r>
            <a:r>
              <a:rPr lang="en-US" altLang="ko-KR" sz="2000" b="1" dirty="0" smtClean="0">
                <a:solidFill>
                  <a:srgbClr val="45C1A4"/>
                </a:solidFill>
              </a:rPr>
              <a:t>%</a:t>
            </a:r>
            <a:endParaRPr lang="ko-KR" altLang="en-US" sz="2000" b="1" dirty="0">
              <a:solidFill>
                <a:srgbClr val="45C1A4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>
            <a:off x="4290733" y="3307916"/>
            <a:ext cx="326572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6235992" y="3086743"/>
            <a:ext cx="25669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02585" y="2988769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8064A2"/>
                </a:solidFill>
              </a:rPr>
              <a:t>C 34</a:t>
            </a:r>
            <a:r>
              <a:rPr lang="en-US" altLang="ko-KR" sz="2000" b="1" dirty="0" smtClean="0">
                <a:solidFill>
                  <a:srgbClr val="8064A2"/>
                </a:solidFill>
              </a:rPr>
              <a:t>%</a:t>
            </a:r>
            <a:endParaRPr lang="ko-KR" altLang="en-US" sz="2000" b="1" dirty="0">
              <a:solidFill>
                <a:srgbClr val="8064A2"/>
              </a:solidFill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14" y="3100251"/>
            <a:ext cx="504056" cy="69203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555776" y="31329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B9D533"/>
                </a:solidFill>
              </a:rPr>
              <a:t>D</a:t>
            </a:r>
            <a:endParaRPr lang="ko-KR" altLang="en-US" b="1" dirty="0">
              <a:solidFill>
                <a:srgbClr val="B9D533"/>
              </a:solidFill>
            </a:endParaRPr>
          </a:p>
        </p:txBody>
      </p:sp>
      <p:sp>
        <p:nvSpPr>
          <p:cNvPr id="29" name="자유형 28"/>
          <p:cNvSpPr/>
          <p:nvPr/>
        </p:nvSpPr>
        <p:spPr>
          <a:xfrm>
            <a:off x="4289923" y="3852865"/>
            <a:ext cx="326572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235182" y="3631692"/>
            <a:ext cx="25669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내용을 입력합니다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필요할 경우 픽토그램을 삽입하여도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12661" y="3522832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B9D533"/>
                </a:solidFill>
              </a:rPr>
              <a:t>D 16</a:t>
            </a:r>
            <a:r>
              <a:rPr lang="en-US" altLang="ko-KR" sz="2000" b="1" dirty="0" smtClean="0">
                <a:solidFill>
                  <a:srgbClr val="B9D533"/>
                </a:solidFill>
              </a:rPr>
              <a:t>%</a:t>
            </a:r>
            <a:endParaRPr lang="ko-KR" altLang="en-US" sz="2000" b="1" dirty="0">
              <a:solidFill>
                <a:srgbClr val="B9D533"/>
              </a:solidFill>
            </a:endParaRPr>
          </a:p>
        </p:txBody>
      </p:sp>
      <p:sp>
        <p:nvSpPr>
          <p:cNvPr id="12" name="자유형 11"/>
          <p:cNvSpPr/>
          <p:nvPr/>
        </p:nvSpPr>
        <p:spPr>
          <a:xfrm flipV="1">
            <a:off x="4294044" y="4606089"/>
            <a:ext cx="4238396" cy="57985"/>
          </a:xfrm>
          <a:custGeom>
            <a:avLst/>
            <a:gdLst>
              <a:gd name="connsiteX0" fmla="*/ 0 w 4060371"/>
              <a:gd name="connsiteY0" fmla="*/ 0 h 0"/>
              <a:gd name="connsiteX1" fmla="*/ 4060371 w 40603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60371">
                <a:moveTo>
                  <a:pt x="0" y="0"/>
                </a:moveTo>
                <a:lnTo>
                  <a:pt x="4060371" y="0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4824665" y="4278625"/>
            <a:ext cx="792088" cy="792088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6117125" y="4278625"/>
            <a:ext cx="792088" cy="792088"/>
          </a:xfrm>
          <a:prstGeom prst="ellipse">
            <a:avLst/>
          </a:prstGeom>
          <a:solidFill>
            <a:srgbClr val="4BACC6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7365330" y="4278625"/>
            <a:ext cx="792088" cy="792088"/>
          </a:xfrm>
          <a:prstGeom prst="ellipse">
            <a:avLst/>
          </a:prstGeom>
          <a:solidFill>
            <a:srgbClr val="B9D53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6" name="Picture 42" descr="F:\002-KIMS BUSINESS\007-bizdesign.tv\000-PPT FOR KMONG\PNG-아이콘\001-비즈니스\수정\지구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782" y="4441358"/>
            <a:ext cx="402377" cy="46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F:\002-KIMS BUSINESS\007-bizdesign.tv\000-PPT FOR KMONG\PNG-아이콘\001-비즈니스\수정\열쇠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7270">
            <a:off x="6270030" y="4456851"/>
            <a:ext cx="519890" cy="41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5" descr="F:\002-KIMS BUSINESS\007-bizdesign.tv\000-PPT FOR KMONG\PNG-아이콘\001-비즈니스\수정\톱니바퀴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221" y="4407253"/>
            <a:ext cx="528645" cy="5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4606735" y="5138419"/>
            <a:ext cx="128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컨텐츠 내용을 삽입합니다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96899" y="5137213"/>
            <a:ext cx="128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컨텐츠 내용을 삽입합니다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42807" y="5136007"/>
            <a:ext cx="128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컨텐츠 내용을 삽입합니다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6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텍스트 개체 틀 7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>
          <a:xfrm rot="10800000">
            <a:off x="4601882" y="1916833"/>
            <a:ext cx="207640" cy="288000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0" h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 rot="10800000">
            <a:off x="4601882" y="4220835"/>
            <a:ext cx="207640" cy="576000"/>
          </a:xfrm>
          <a:prstGeom prst="roundRect">
            <a:avLst>
              <a:gd name="adj" fmla="val 50000"/>
            </a:avLst>
          </a:prstGeom>
          <a:solidFill>
            <a:srgbClr val="45C1A4">
              <a:alpha val="82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4381665" y="4572430"/>
            <a:ext cx="648072" cy="676791"/>
          </a:xfrm>
          <a:prstGeom prst="ellipse">
            <a:avLst/>
          </a:prstGeom>
          <a:solidFill>
            <a:srgbClr val="45C1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 rot="10800000">
            <a:off x="5466306" y="1916833"/>
            <a:ext cx="207640" cy="288000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0" h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 rot="10800000">
            <a:off x="5466306" y="3644833"/>
            <a:ext cx="207640" cy="1152000"/>
          </a:xfrm>
          <a:prstGeom prst="roundRect">
            <a:avLst>
              <a:gd name="adj" fmla="val 50000"/>
            </a:avLst>
          </a:prstGeom>
          <a:solidFill>
            <a:srgbClr val="45C1A4">
              <a:alpha val="82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246089" y="4572429"/>
            <a:ext cx="648072" cy="676791"/>
          </a:xfrm>
          <a:prstGeom prst="ellipse">
            <a:avLst/>
          </a:prstGeom>
          <a:solidFill>
            <a:srgbClr val="45C1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 rot="10800000">
            <a:off x="6330730" y="1916833"/>
            <a:ext cx="207640" cy="288000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0" h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 rot="10800000">
            <a:off x="6330730" y="3068832"/>
            <a:ext cx="207640" cy="1728001"/>
          </a:xfrm>
          <a:prstGeom prst="roundRect">
            <a:avLst>
              <a:gd name="adj" fmla="val 50000"/>
            </a:avLst>
          </a:prstGeom>
          <a:solidFill>
            <a:srgbClr val="45C1A4">
              <a:alpha val="82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6110513" y="4572426"/>
            <a:ext cx="648072" cy="676791"/>
          </a:xfrm>
          <a:prstGeom prst="ellipse">
            <a:avLst/>
          </a:prstGeom>
          <a:solidFill>
            <a:srgbClr val="45C1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 rot="10800000">
            <a:off x="7195154" y="1916833"/>
            <a:ext cx="207640" cy="288000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0" h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6" name="모서리가 둥근 직사각형 25"/>
          <p:cNvSpPr/>
          <p:nvPr/>
        </p:nvSpPr>
        <p:spPr>
          <a:xfrm rot="10800000">
            <a:off x="7195154" y="2564904"/>
            <a:ext cx="207640" cy="2231926"/>
          </a:xfrm>
          <a:prstGeom prst="roundRect">
            <a:avLst>
              <a:gd name="adj" fmla="val 50000"/>
            </a:avLst>
          </a:prstGeom>
          <a:solidFill>
            <a:srgbClr val="45C1A4">
              <a:alpha val="82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6974937" y="4572424"/>
            <a:ext cx="648072" cy="676791"/>
          </a:xfrm>
          <a:prstGeom prst="ellipse">
            <a:avLst/>
          </a:prstGeom>
          <a:solidFill>
            <a:srgbClr val="45C1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 rot="10800000">
            <a:off x="8069182" y="1916832"/>
            <a:ext cx="207640" cy="2880000"/>
          </a:xfrm>
          <a:prstGeom prst="roundRect">
            <a:avLst>
              <a:gd name="adj" fmla="val 50000"/>
            </a:avLst>
          </a:prstGeom>
          <a:solidFill>
            <a:srgbClr val="B9D533">
              <a:alpha val="9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7844773" y="4572427"/>
            <a:ext cx="648072" cy="676791"/>
          </a:xfrm>
          <a:prstGeom prst="ellipse">
            <a:avLst/>
          </a:prstGeom>
          <a:solidFill>
            <a:srgbClr val="B9D53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365890" y="4763914"/>
            <a:ext cx="7285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dirty="0">
                <a:solidFill>
                  <a:schemeClr val="bg1"/>
                </a:solidFill>
                <a:latin typeface="Arial" pitchFamily="34" charset="0"/>
                <a:ea typeface="휴먼둥근헤드라인" pitchFamily="18" charset="-127"/>
                <a:cs typeface="Arial" pitchFamily="34" charset="0"/>
              </a:rPr>
              <a:t>20%</a:t>
            </a:r>
            <a:endParaRPr kumimoji="0" lang="ko-KR" altLang="en-US" sz="1600" dirty="0">
              <a:solidFill>
                <a:schemeClr val="bg1"/>
              </a:solidFill>
              <a:latin typeface="Arial" pitchFamily="34" charset="0"/>
              <a:ea typeface="휴먼둥근헤드라인" pitchFamily="18" charset="-127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2672" y="4763914"/>
            <a:ext cx="7299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dirty="0">
                <a:solidFill>
                  <a:schemeClr val="bg1"/>
                </a:solidFill>
                <a:latin typeface="Arial" pitchFamily="34" charset="0"/>
                <a:ea typeface="휴먼둥근헤드라인" pitchFamily="18" charset="-127"/>
                <a:cs typeface="Arial" pitchFamily="34" charset="0"/>
              </a:rPr>
              <a:t>40%</a:t>
            </a:r>
            <a:endParaRPr kumimoji="0" lang="ko-KR" altLang="en-US" sz="1600" dirty="0">
              <a:solidFill>
                <a:schemeClr val="bg1"/>
              </a:solidFill>
              <a:latin typeface="Arial" pitchFamily="34" charset="0"/>
              <a:ea typeface="휴먼둥근헤드라인" pitchFamily="18" charset="-127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0793" y="4763914"/>
            <a:ext cx="7285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dirty="0">
                <a:solidFill>
                  <a:schemeClr val="bg1"/>
                </a:solidFill>
                <a:latin typeface="Arial" pitchFamily="34" charset="0"/>
                <a:ea typeface="휴먼둥근헤드라인" pitchFamily="18" charset="-127"/>
                <a:cs typeface="Arial" pitchFamily="34" charset="0"/>
              </a:rPr>
              <a:t>60%</a:t>
            </a:r>
            <a:endParaRPr kumimoji="0" lang="ko-KR" altLang="en-US" sz="1600" dirty="0">
              <a:solidFill>
                <a:schemeClr val="bg1"/>
              </a:solidFill>
              <a:latin typeface="Arial" pitchFamily="34" charset="0"/>
              <a:ea typeface="휴먼둥근헤드라인" pitchFamily="18" charset="-127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37575" y="4763914"/>
            <a:ext cx="7285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dirty="0">
                <a:solidFill>
                  <a:schemeClr val="bg1"/>
                </a:solidFill>
                <a:latin typeface="Arial" pitchFamily="34" charset="0"/>
                <a:ea typeface="휴먼둥근헤드라인" pitchFamily="18" charset="-127"/>
                <a:cs typeface="Arial" pitchFamily="34" charset="0"/>
              </a:rPr>
              <a:t>80%</a:t>
            </a:r>
            <a:endParaRPr kumimoji="0" lang="ko-KR" altLang="en-US" sz="1600" dirty="0">
              <a:solidFill>
                <a:schemeClr val="bg1"/>
              </a:solidFill>
              <a:latin typeface="Arial" pitchFamily="34" charset="0"/>
              <a:ea typeface="휴먼둥근헤드라인" pitchFamily="18" charset="-127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99768" y="4763914"/>
            <a:ext cx="7285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spc="-150" dirty="0">
                <a:latin typeface="Arial" pitchFamily="34" charset="0"/>
                <a:ea typeface="휴먼둥근헤드라인" pitchFamily="18" charset="-127"/>
                <a:cs typeface="Arial" pitchFamily="34" charset="0"/>
              </a:rPr>
              <a:t>100%</a:t>
            </a:r>
            <a:endParaRPr kumimoji="0" lang="ko-KR" altLang="en-US" sz="1600" spc="-150" dirty="0">
              <a:latin typeface="Arial" pitchFamily="34" charset="0"/>
              <a:ea typeface="휴먼둥근헤드라인" pitchFamily="18" charset="-127"/>
              <a:cs typeface="Arial" pitchFamily="34" charset="0"/>
            </a:endParaRPr>
          </a:p>
        </p:txBody>
      </p:sp>
      <p:cxnSp>
        <p:nvCxnSpPr>
          <p:cNvPr id="37" name="직선 연결선 36"/>
          <p:cNvCxnSpPr/>
          <p:nvPr/>
        </p:nvCxnSpPr>
        <p:spPr bwMode="auto">
          <a:xfrm>
            <a:off x="3923928" y="3041824"/>
            <a:ext cx="4604425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29"/>
          <p:cNvSpPr>
            <a:spLocks noChangeArrowheads="1"/>
          </p:cNvSpPr>
          <p:nvPr/>
        </p:nvSpPr>
        <p:spPr bwMode="auto">
          <a:xfrm>
            <a:off x="4269894" y="5204684"/>
            <a:ext cx="878170" cy="37454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Oval 29"/>
          <p:cNvSpPr>
            <a:spLocks noChangeArrowheads="1"/>
          </p:cNvSpPr>
          <p:nvPr/>
        </p:nvSpPr>
        <p:spPr bwMode="auto">
          <a:xfrm>
            <a:off x="5133990" y="5204684"/>
            <a:ext cx="878170" cy="37454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Oval 29"/>
          <p:cNvSpPr>
            <a:spLocks noChangeArrowheads="1"/>
          </p:cNvSpPr>
          <p:nvPr/>
        </p:nvSpPr>
        <p:spPr bwMode="auto">
          <a:xfrm>
            <a:off x="5998086" y="5204684"/>
            <a:ext cx="878170" cy="37454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6862182" y="5204684"/>
            <a:ext cx="878170" cy="37454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Oval 29"/>
          <p:cNvSpPr>
            <a:spLocks noChangeArrowheads="1"/>
          </p:cNvSpPr>
          <p:nvPr/>
        </p:nvSpPr>
        <p:spPr bwMode="auto">
          <a:xfrm>
            <a:off x="7731688" y="5204684"/>
            <a:ext cx="878170" cy="37454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83797" y="2698904"/>
            <a:ext cx="9177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8,000</a:t>
            </a:r>
          </a:p>
        </p:txBody>
      </p:sp>
      <p:sp>
        <p:nvSpPr>
          <p:cNvPr id="39" name="Oval 10"/>
          <p:cNvSpPr/>
          <p:nvPr/>
        </p:nvSpPr>
        <p:spPr>
          <a:xfrm>
            <a:off x="449966" y="2024504"/>
            <a:ext cx="332078" cy="332078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6698" y="2046276"/>
            <a:ext cx="1540806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컨텐츠 제목 입력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3763" y="2422048"/>
            <a:ext cx="3190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레이아웃은 파워포인트의 챠트도구를 사용하지 않고 도형으로 제작하였습니다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방법은 도움말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를 참조해 주세요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감사합니다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9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34" y="2100663"/>
            <a:ext cx="251465" cy="17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0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6263137"/>
              </p:ext>
            </p:extLst>
          </p:nvPr>
        </p:nvGraphicFramePr>
        <p:xfrm>
          <a:off x="373764" y="3554038"/>
          <a:ext cx="3118116" cy="1963194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640358"/>
                <a:gridCol w="1477758"/>
              </a:tblGrid>
              <a:tr h="381358">
                <a:tc>
                  <a:txBody>
                    <a:bodyPr/>
                    <a:lstStyle/>
                    <a:p>
                      <a:r>
                        <a:rPr lang="en-JM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 A</a:t>
                      </a:r>
                      <a:endParaRPr lang="en-JM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6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B</a:t>
                      </a:r>
                      <a:endParaRPr lang="en-JM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69000"/>
                      </a:srgbClr>
                    </a:solidFill>
                  </a:tcPr>
                </a:tc>
              </a:tr>
              <a:tr h="27239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6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20000"/>
                      </a:srgbClr>
                    </a:solidFill>
                  </a:tcPr>
                </a:tc>
              </a:tr>
              <a:tr h="326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6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20000"/>
                      </a:srgbClr>
                    </a:solidFill>
                  </a:tcPr>
                </a:tc>
              </a:tr>
              <a:tr h="32687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5C1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자료 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5C1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4564111" y="5453332"/>
            <a:ext cx="332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27280" y="5451305"/>
            <a:ext cx="332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90449" y="5449278"/>
            <a:ext cx="332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153618" y="5447251"/>
            <a:ext cx="332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022397" y="5445224"/>
            <a:ext cx="320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9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ko-K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텍스트 개체 틀 7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인포그래픽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1844824"/>
            <a:ext cx="9144000" cy="3825426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" name="Oval 29"/>
          <p:cNvSpPr>
            <a:spLocks noChangeArrowheads="1"/>
          </p:cNvSpPr>
          <p:nvPr/>
        </p:nvSpPr>
        <p:spPr bwMode="auto">
          <a:xfrm>
            <a:off x="1080480" y="4537828"/>
            <a:ext cx="1511300" cy="644569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Oval 29"/>
          <p:cNvSpPr>
            <a:spLocks noChangeArrowheads="1"/>
          </p:cNvSpPr>
          <p:nvPr/>
        </p:nvSpPr>
        <p:spPr bwMode="auto">
          <a:xfrm>
            <a:off x="441010" y="4633433"/>
            <a:ext cx="1511300" cy="644569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482624" y="3683193"/>
            <a:ext cx="720080" cy="480290"/>
          </a:xfrm>
          <a:prstGeom prst="ellipse">
            <a:avLst/>
          </a:prstGeom>
          <a:solidFill>
            <a:srgbClr val="45C1A4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10096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타원 9"/>
          <p:cNvSpPr/>
          <p:nvPr/>
        </p:nvSpPr>
        <p:spPr>
          <a:xfrm>
            <a:off x="789764" y="4072880"/>
            <a:ext cx="810090" cy="540326"/>
          </a:xfrm>
          <a:prstGeom prst="ellipse">
            <a:avLst/>
          </a:prstGeom>
          <a:solidFill>
            <a:srgbClr val="B9D533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635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789764" y="2348880"/>
            <a:ext cx="810090" cy="540326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1905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29"/>
          <p:cNvSpPr>
            <a:spLocks noChangeArrowheads="1"/>
          </p:cNvSpPr>
          <p:nvPr/>
        </p:nvSpPr>
        <p:spPr bwMode="auto">
          <a:xfrm>
            <a:off x="3105705" y="4537828"/>
            <a:ext cx="1511300" cy="644569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Oval 29"/>
          <p:cNvSpPr>
            <a:spLocks noChangeArrowheads="1"/>
          </p:cNvSpPr>
          <p:nvPr/>
        </p:nvSpPr>
        <p:spPr bwMode="auto">
          <a:xfrm>
            <a:off x="2466235" y="4633433"/>
            <a:ext cx="1511300" cy="644569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ko-KR" altLang="en-US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507849" y="3997768"/>
            <a:ext cx="720080" cy="480290"/>
          </a:xfrm>
          <a:prstGeom prst="ellipse">
            <a:avLst/>
          </a:prstGeom>
          <a:solidFill>
            <a:srgbClr val="45C1A4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635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814989" y="2917648"/>
            <a:ext cx="810090" cy="540326"/>
          </a:xfrm>
          <a:prstGeom prst="ellipse">
            <a:avLst/>
          </a:prstGeom>
          <a:solidFill>
            <a:srgbClr val="B9D533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1905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814989" y="2348880"/>
            <a:ext cx="810090" cy="540326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17699987" lon="0" rev="0"/>
            </a:camera>
            <a:lightRig rig="soft" dir="t">
              <a:rot lat="0" lon="0" rev="12600000"/>
            </a:lightRig>
          </a:scene3d>
          <a:sp3d extrusionH="8128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990470" y="4537828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B</a:t>
            </a:r>
            <a:endParaRPr lang="en-US" altLang="ko-KR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060700" y="3952763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B</a:t>
            </a:r>
            <a:endParaRPr lang="en-US" altLang="ko-KR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990470" y="3403734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cs typeface="Arial" pitchFamily="34" charset="0"/>
              </a:rPr>
              <a:t>A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60700" y="2818346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cs typeface="Arial" pitchFamily="34" charset="0"/>
              </a:rPr>
              <a:t>A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694120" y="4123491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C</a:t>
            </a:r>
            <a:endParaRPr lang="en-US" altLang="ko-KR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745300" y="4438526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C</a:t>
            </a:r>
            <a:endParaRPr lang="en-US" altLang="ko-KR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65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985208"/>
              </p:ext>
            </p:extLst>
          </p:nvPr>
        </p:nvGraphicFramePr>
        <p:xfrm>
          <a:off x="5148064" y="2505159"/>
          <a:ext cx="3514411" cy="982557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848839"/>
                <a:gridCol w="1665572"/>
              </a:tblGrid>
              <a:tr h="381358">
                <a:tc>
                  <a:txBody>
                    <a:bodyPr/>
                    <a:lstStyle/>
                    <a:p>
                      <a:r>
                        <a:rPr lang="en-JM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Case</a:t>
                      </a:r>
                      <a:r>
                        <a:rPr lang="en-JM" sz="1200" b="0" spc="0" baseline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 1</a:t>
                      </a:r>
                      <a:endParaRPr lang="en-JM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Case</a:t>
                      </a:r>
                      <a:r>
                        <a:rPr lang="en-JM" sz="1200" b="0" spc="0" baseline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 2</a:t>
                      </a:r>
                      <a:endParaRPr lang="en-JM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</a:tr>
              <a:tr h="27239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687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4201166"/>
              </p:ext>
            </p:extLst>
          </p:nvPr>
        </p:nvGraphicFramePr>
        <p:xfrm>
          <a:off x="5148064" y="3775748"/>
          <a:ext cx="3514411" cy="1309436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254363"/>
                <a:gridCol w="1130024"/>
                <a:gridCol w="1130024"/>
              </a:tblGrid>
              <a:tr h="381358">
                <a:tc>
                  <a:txBody>
                    <a:bodyPr/>
                    <a:lstStyle/>
                    <a:p>
                      <a:r>
                        <a:rPr lang="en-JM" altLang="ko-KR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 A</a:t>
                      </a:r>
                      <a:endParaRPr lang="en-JM" altLang="ko-KR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B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altLang="ko-KR" sz="12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C</a:t>
                      </a:r>
                      <a:endParaRPr lang="en-JM" altLang="ko-KR" sz="12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</a:tr>
              <a:tr h="27239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6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10000"/>
                      </a:srgbClr>
                    </a:solidFill>
                  </a:tcPr>
                </a:tc>
              </a:tr>
              <a:tr h="326879"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</a:t>
                      </a:r>
                      <a:endParaRPr lang="en-JM" altLang="ko-KR" sz="12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77537" y="5229200"/>
            <a:ext cx="1350050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</a:t>
            </a:r>
            <a:r>
              <a:rPr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Case 1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36942" y="5229200"/>
            <a:ext cx="1350050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컨텐츠 </a:t>
            </a:r>
            <a:r>
              <a:rPr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Case 2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8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11"/>
          <p:cNvSpPr txBox="1">
            <a:spLocks/>
          </p:cNvSpPr>
          <p:nvPr/>
        </p:nvSpPr>
        <p:spPr>
          <a:xfrm>
            <a:off x="2483768" y="2888940"/>
            <a:ext cx="3888432" cy="6480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텍스트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슬라이드</a:t>
            </a:r>
            <a:endParaRPr lang="ko-KR" altLang="en-US" sz="36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텍스트 개체 틀 111"/>
          <p:cNvSpPr txBox="1">
            <a:spLocks/>
          </p:cNvSpPr>
          <p:nvPr/>
        </p:nvSpPr>
        <p:spPr>
          <a:xfrm>
            <a:off x="2483768" y="3501008"/>
            <a:ext cx="3456384" cy="504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간지 슬라이드 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제목을 변경하셔서 사용하시면 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93000"/>
            <a:ext cx="1877746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0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 smtClean="0"/>
              <a:t>텍스트 </a:t>
            </a:r>
            <a:r>
              <a:rPr lang="ko-KR" altLang="en-US" dirty="0"/>
              <a:t>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1" name="Text Placeholder 32"/>
          <p:cNvSpPr txBox="1">
            <a:spLocks/>
          </p:cNvSpPr>
          <p:nvPr/>
        </p:nvSpPr>
        <p:spPr>
          <a:xfrm>
            <a:off x="449541" y="1988541"/>
            <a:ext cx="3420000" cy="324000"/>
          </a:xfrm>
          <a:prstGeom prst="rect">
            <a:avLst/>
          </a:prstGeom>
          <a:solidFill>
            <a:srgbClr val="4BACC6"/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mtClean="0"/>
              <a:t>타이틀입력</a:t>
            </a:r>
            <a:endParaRPr lang="en-JM" dirty="0"/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5148064" y="1988541"/>
            <a:ext cx="3420000" cy="324000"/>
          </a:xfrm>
          <a:prstGeom prst="rect">
            <a:avLst/>
          </a:prstGeom>
          <a:solidFill>
            <a:srgbClr val="45C1A4"/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mtClean="0"/>
              <a:t>타이틀입력</a:t>
            </a:r>
            <a:endParaRPr lang="en-JM" dirty="0"/>
          </a:p>
        </p:txBody>
      </p:sp>
      <p:sp>
        <p:nvSpPr>
          <p:cNvPr id="16" name="자유형 15"/>
          <p:cNvSpPr/>
          <p:nvPr/>
        </p:nvSpPr>
        <p:spPr>
          <a:xfrm>
            <a:off x="4459515" y="2101619"/>
            <a:ext cx="21771" cy="3559629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38656" y="2510250"/>
            <a:ext cx="361840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8064" y="2492896"/>
            <a:ext cx="352839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0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텍스트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1" name="Text Placeholder 32"/>
          <p:cNvSpPr txBox="1">
            <a:spLocks/>
          </p:cNvSpPr>
          <p:nvPr/>
        </p:nvSpPr>
        <p:spPr>
          <a:xfrm>
            <a:off x="449542" y="1988541"/>
            <a:ext cx="2250250" cy="324000"/>
          </a:xfrm>
          <a:prstGeom prst="rect">
            <a:avLst/>
          </a:prstGeom>
          <a:solidFill>
            <a:srgbClr val="4BACC6"/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mtClean="0"/>
              <a:t>타이틀입력</a:t>
            </a:r>
            <a:endParaRPr lang="en-JM" dirty="0"/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3462992" y="1988541"/>
            <a:ext cx="2250250" cy="324000"/>
          </a:xfrm>
          <a:prstGeom prst="rect">
            <a:avLst/>
          </a:prstGeom>
          <a:solidFill>
            <a:srgbClr val="45C1A4"/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mtClean="0"/>
              <a:t>타이틀입력</a:t>
            </a:r>
            <a:endParaRPr lang="en-JM" dirty="0"/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6498214" y="1988541"/>
            <a:ext cx="2250250" cy="324000"/>
          </a:xfrm>
          <a:prstGeom prst="rect">
            <a:avLst/>
          </a:prstGeom>
          <a:solidFill>
            <a:srgbClr val="B9D533"/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b="1" kern="1200">
                <a:solidFill>
                  <a:srgbClr val="CC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mtClean="0"/>
              <a:t>타이틀입력</a:t>
            </a:r>
            <a:endParaRPr lang="en-JM" dirty="0"/>
          </a:p>
        </p:txBody>
      </p:sp>
      <p:sp>
        <p:nvSpPr>
          <p:cNvPr id="16" name="자유형 15"/>
          <p:cNvSpPr/>
          <p:nvPr/>
        </p:nvSpPr>
        <p:spPr>
          <a:xfrm>
            <a:off x="3093740" y="2198897"/>
            <a:ext cx="21771" cy="3559629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>
            <a:off x="6084168" y="2198897"/>
            <a:ext cx="21771" cy="3559629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1905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49543" y="2527604"/>
            <a:ext cx="2250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62992" y="2510250"/>
            <a:ext cx="2250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6441" y="2492896"/>
            <a:ext cx="2250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7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7" name="텍스트 개체 틀 16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텍스트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0" y="3140968"/>
            <a:ext cx="9144000" cy="2520280"/>
          </a:xfrm>
          <a:prstGeom prst="rect">
            <a:avLst/>
          </a:prstGeom>
          <a:solidFill>
            <a:srgbClr val="B9D5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49543" y="3947572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도움말 파일을 참조하시길 바랍니다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en-US" altLang="ko-KR" sz="1200" dirty="0" smtClean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8135" y="3274100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Style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27784" y="3960272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60032" y="3972972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02271" y="3985672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  <a:r>
              <a:rPr lang="ko-KR" altLang="en-US" sz="1200" dirty="0">
                <a:solidFill>
                  <a:schemeClr val="bg1"/>
                </a:solidFill>
              </a:rPr>
              <a:t>도움말 파일을 참조하시길 바랍니다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27784" y="3274100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Style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73633" y="3274100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Style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43282" y="3274100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Style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Oval 10"/>
          <p:cNvSpPr/>
          <p:nvPr/>
        </p:nvSpPr>
        <p:spPr>
          <a:xfrm rot="10800000">
            <a:off x="912396" y="1976244"/>
            <a:ext cx="864000" cy="864000"/>
          </a:xfrm>
          <a:prstGeom prst="ellipse">
            <a:avLst/>
          </a:prstGeom>
          <a:solidFill>
            <a:srgbClr val="B9D533">
              <a:alpha val="6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2" name="타원 41"/>
          <p:cNvSpPr/>
          <p:nvPr/>
        </p:nvSpPr>
        <p:spPr>
          <a:xfrm rot="10800000">
            <a:off x="827982" y="1891830"/>
            <a:ext cx="1044000" cy="1044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3" name="Picture 19" descr="F:\002-KIMS BUSINESS\007-bizdesign.tv\000-PPT FOR KMONG\PNG-아이콘\001-비즈니스\수정\Computer-alt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24" y="2210927"/>
            <a:ext cx="531743" cy="45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Oval 10"/>
          <p:cNvSpPr/>
          <p:nvPr/>
        </p:nvSpPr>
        <p:spPr>
          <a:xfrm rot="10800000">
            <a:off x="3059825" y="1976132"/>
            <a:ext cx="864000" cy="864000"/>
          </a:xfrm>
          <a:prstGeom prst="ellipse">
            <a:avLst/>
          </a:prstGeom>
          <a:solidFill>
            <a:srgbClr val="B9D533">
              <a:alpha val="6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5" name="타원 44"/>
          <p:cNvSpPr/>
          <p:nvPr/>
        </p:nvSpPr>
        <p:spPr>
          <a:xfrm rot="10800000">
            <a:off x="2975411" y="1891718"/>
            <a:ext cx="1044000" cy="1044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7" name="Oval 10"/>
          <p:cNvSpPr/>
          <p:nvPr/>
        </p:nvSpPr>
        <p:spPr>
          <a:xfrm rot="10800000">
            <a:off x="5245354" y="1976020"/>
            <a:ext cx="864000" cy="864000"/>
          </a:xfrm>
          <a:prstGeom prst="ellipse">
            <a:avLst/>
          </a:prstGeom>
          <a:solidFill>
            <a:srgbClr val="B9D533">
              <a:alpha val="6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48" name="타원 47"/>
          <p:cNvSpPr/>
          <p:nvPr/>
        </p:nvSpPr>
        <p:spPr>
          <a:xfrm rot="10800000">
            <a:off x="5160940" y="1891606"/>
            <a:ext cx="1044000" cy="1044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0" name="Oval 10"/>
          <p:cNvSpPr/>
          <p:nvPr/>
        </p:nvSpPr>
        <p:spPr>
          <a:xfrm rot="10800000">
            <a:off x="7392783" y="1975908"/>
            <a:ext cx="864000" cy="864000"/>
          </a:xfrm>
          <a:prstGeom prst="ellipse">
            <a:avLst/>
          </a:prstGeom>
          <a:solidFill>
            <a:srgbClr val="B9D533">
              <a:alpha val="6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51" name="타원 50"/>
          <p:cNvSpPr/>
          <p:nvPr/>
        </p:nvSpPr>
        <p:spPr>
          <a:xfrm rot="10800000">
            <a:off x="7308369" y="1891494"/>
            <a:ext cx="1044000" cy="104400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3" name="Picture 43" descr="F:\002-KIMS BUSINESS\007-bizdesign.tv\000-PPT FOR KMONG\PNG-아이콘\001-비즈니스\수정\시계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925" y="2138451"/>
            <a:ext cx="583383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0" descr="F:\002-KIMS BUSINESS\007-bizdesign.tv\000-PPT FOR KMONG\PNG-아이콘\001-비즈니스\수정\자물쇠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424" y="2150077"/>
            <a:ext cx="432118" cy="54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2" descr="F:\002-KIMS BUSINESS\007-bizdesign.tv\000-PPT FOR KMONG\PNG-아이콘\001-비즈니스\수정\지구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364" y="2150077"/>
            <a:ext cx="475379" cy="54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직선 연결선 55"/>
          <p:cNvCxnSpPr/>
          <p:nvPr/>
        </p:nvCxnSpPr>
        <p:spPr>
          <a:xfrm rot="10800000">
            <a:off x="2026320" y="2436764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직선 연결선 56"/>
          <p:cNvCxnSpPr/>
          <p:nvPr/>
        </p:nvCxnSpPr>
        <p:spPr>
          <a:xfrm rot="10800000">
            <a:off x="4199383" y="2420888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직선 연결선 57"/>
          <p:cNvCxnSpPr/>
          <p:nvPr/>
        </p:nvCxnSpPr>
        <p:spPr>
          <a:xfrm rot="10800000">
            <a:off x="6372446" y="2405012"/>
            <a:ext cx="804665" cy="0"/>
          </a:xfrm>
          <a:prstGeom prst="lin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TextBox 27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7" name="텍스트 개체 틀 16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텍스트 레이아웃 </a:t>
            </a:r>
            <a:r>
              <a:rPr lang="ko-KR" altLang="en-US" dirty="0" smtClean="0"/>
              <a:t>슬라이</a:t>
            </a:r>
            <a:r>
              <a:rPr lang="ko-KR" altLang="en-US" dirty="0"/>
              <a:t>드</a:t>
            </a:r>
            <a:r>
              <a:rPr lang="ko-KR" altLang="en-US" dirty="0" smtClean="0"/>
              <a:t>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6" name="자유형 25"/>
          <p:cNvSpPr/>
          <p:nvPr/>
        </p:nvSpPr>
        <p:spPr>
          <a:xfrm flipV="1">
            <a:off x="442144" y="2564904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자유형 27"/>
          <p:cNvSpPr/>
          <p:nvPr/>
        </p:nvSpPr>
        <p:spPr>
          <a:xfrm flipV="1">
            <a:off x="454844" y="3356992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자유형 29"/>
          <p:cNvSpPr/>
          <p:nvPr/>
        </p:nvSpPr>
        <p:spPr>
          <a:xfrm flipV="1">
            <a:off x="467544" y="4149080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/>
        </p:nvSpPr>
        <p:spPr>
          <a:xfrm flipV="1">
            <a:off x="480244" y="4941168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Oval 10"/>
          <p:cNvSpPr/>
          <p:nvPr/>
        </p:nvSpPr>
        <p:spPr>
          <a:xfrm>
            <a:off x="395537" y="2711699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2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33" name="Oval 10"/>
          <p:cNvSpPr/>
          <p:nvPr/>
        </p:nvSpPr>
        <p:spPr>
          <a:xfrm>
            <a:off x="395536" y="3503787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3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34" name="Oval 10"/>
          <p:cNvSpPr/>
          <p:nvPr/>
        </p:nvSpPr>
        <p:spPr>
          <a:xfrm>
            <a:off x="395535" y="4295875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4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35" name="Oval 10"/>
          <p:cNvSpPr/>
          <p:nvPr/>
        </p:nvSpPr>
        <p:spPr>
          <a:xfrm>
            <a:off x="395534" y="5087963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5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36" name="Oval 10"/>
          <p:cNvSpPr/>
          <p:nvPr/>
        </p:nvSpPr>
        <p:spPr>
          <a:xfrm>
            <a:off x="387720" y="1916832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1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87625" y="5136083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87624" y="4348187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7623" y="3547591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622" y="2767980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87621" y="1954684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2240" y="1849531"/>
            <a:ext cx="21602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 smtClean="0">
                <a:solidFill>
                  <a:srgbClr val="4BACC6"/>
                </a:solidFill>
              </a:rPr>
              <a:t>A </a:t>
            </a:r>
            <a:r>
              <a:rPr lang="en-US" altLang="ko-KR" sz="1600" dirty="0" smtClean="0">
                <a:solidFill>
                  <a:srgbClr val="4BACC6"/>
                </a:solidFill>
              </a:rPr>
              <a:t>Area Contents</a:t>
            </a:r>
            <a:endParaRPr lang="en-US" altLang="ko-KR" sz="4000" dirty="0" smtClean="0">
              <a:solidFill>
                <a:srgbClr val="4BACC6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732240" y="2649106"/>
            <a:ext cx="21602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 smtClean="0">
                <a:solidFill>
                  <a:srgbClr val="4BACC6"/>
                </a:solidFill>
              </a:rPr>
              <a:t>B </a:t>
            </a:r>
            <a:r>
              <a:rPr lang="en-US" altLang="ko-KR" sz="1600" dirty="0" smtClean="0">
                <a:solidFill>
                  <a:srgbClr val="4BACC6"/>
                </a:solidFill>
              </a:rPr>
              <a:t>Area Contents</a:t>
            </a:r>
            <a:endParaRPr lang="en-US" altLang="ko-KR" sz="4000" dirty="0" smtClean="0">
              <a:solidFill>
                <a:srgbClr val="4BACC6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32240" y="3448681"/>
            <a:ext cx="21602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 smtClean="0">
                <a:solidFill>
                  <a:srgbClr val="4BACC6"/>
                </a:solidFill>
              </a:rPr>
              <a:t>C </a:t>
            </a:r>
            <a:r>
              <a:rPr lang="en-US" altLang="ko-KR" sz="1600" dirty="0" smtClean="0">
                <a:solidFill>
                  <a:srgbClr val="4BACC6"/>
                </a:solidFill>
              </a:rPr>
              <a:t>Area Contents</a:t>
            </a:r>
            <a:endParaRPr lang="en-US" altLang="ko-KR" sz="4000" dirty="0" smtClean="0">
              <a:solidFill>
                <a:srgbClr val="4BACC6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32240" y="4248256"/>
            <a:ext cx="21602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 smtClean="0">
                <a:solidFill>
                  <a:srgbClr val="4BACC6"/>
                </a:solidFill>
              </a:rPr>
              <a:t>D </a:t>
            </a:r>
            <a:r>
              <a:rPr lang="en-US" altLang="ko-KR" sz="1600" dirty="0" smtClean="0">
                <a:solidFill>
                  <a:srgbClr val="4BACC6"/>
                </a:solidFill>
              </a:rPr>
              <a:t>Area Contents</a:t>
            </a:r>
            <a:endParaRPr lang="en-US" altLang="ko-KR" sz="4000" dirty="0" smtClean="0">
              <a:solidFill>
                <a:srgbClr val="4BACC6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32240" y="5047831"/>
            <a:ext cx="21602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 smtClean="0">
                <a:solidFill>
                  <a:srgbClr val="4BACC6"/>
                </a:solidFill>
              </a:rPr>
              <a:t>E </a:t>
            </a:r>
            <a:r>
              <a:rPr lang="en-US" altLang="ko-KR" sz="1600" dirty="0" smtClean="0">
                <a:solidFill>
                  <a:srgbClr val="4BACC6"/>
                </a:solidFill>
              </a:rPr>
              <a:t>Area Contents</a:t>
            </a:r>
            <a:endParaRPr lang="en-US" altLang="ko-KR" sz="4000" dirty="0" smtClean="0">
              <a:solidFill>
                <a:srgbClr val="4BACC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7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3"/>
          <p:cNvSpPr txBox="1">
            <a:spLocks/>
          </p:cNvSpPr>
          <p:nvPr/>
        </p:nvSpPr>
        <p:spPr>
          <a:xfrm>
            <a:off x="2124744" y="3893706"/>
            <a:ext cx="748781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Simple Powerpoint Template</a:t>
            </a:r>
            <a:endParaRPr lang="ko-KR" altLang="en-US" sz="20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2124744" y="3356992"/>
            <a:ext cx="7487816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파워포인트 템플릿 디자인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1" name="제목 3"/>
          <p:cNvSpPr txBox="1">
            <a:spLocks/>
          </p:cNvSpPr>
          <p:nvPr/>
        </p:nvSpPr>
        <p:spPr>
          <a:xfrm>
            <a:off x="7236296" y="5629402"/>
            <a:ext cx="1224136" cy="50405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Logo</a:t>
            </a:r>
            <a:endParaRPr lang="ko-KR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544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 </a:t>
            </a:r>
            <a:r>
              <a:rPr lang="en-US" altLang="ko-KR" sz="3600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en-US" altLang="ko-KR" b="1" dirty="0" smtClean="0">
                <a:solidFill>
                  <a:schemeClr val="bg1">
                    <a:lumMod val="65000"/>
                  </a:schemeClr>
                </a:solidFill>
              </a:rPr>
              <a:t>SWOT</a:t>
            </a:r>
            <a:endParaRPr lang="ko-KR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텍스트 레이아웃 </a:t>
            </a:r>
            <a:r>
              <a:rPr lang="ko-KR" altLang="en-US" dirty="0" smtClean="0"/>
              <a:t>슬라이드 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  <a:r>
              <a:rPr lang="ko-KR" altLang="en-US" dirty="0"/>
              <a:t>지금 보시는 기본 화면에서 모든 수정을 하시면 됩니다</a:t>
            </a:r>
            <a:r>
              <a:rPr lang="en-US" altLang="ko-KR" dirty="0"/>
              <a:t>. </a:t>
            </a:r>
            <a:r>
              <a:rPr lang="ko-KR" altLang="en-US" dirty="0"/>
              <a:t>도형 및 텍스트는 수정이 쉽도록 그룹화 하지 않았습니다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8" name="텍스트 개체 틀 1"/>
          <p:cNvSpPr txBox="1">
            <a:spLocks/>
          </p:cNvSpPr>
          <p:nvPr/>
        </p:nvSpPr>
        <p:spPr>
          <a:xfrm>
            <a:off x="449541" y="1916832"/>
            <a:ext cx="3868874" cy="324000"/>
          </a:xfrm>
          <a:prstGeom prst="rect">
            <a:avLst/>
          </a:prstGeom>
          <a:solidFill>
            <a:srgbClr val="0E7FB7">
              <a:alpha val="80000"/>
            </a:srgbClr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 smtClean="0">
                <a:solidFill>
                  <a:schemeClr val="bg1"/>
                </a:solidFill>
              </a:rPr>
              <a:t>STRENGTHS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텍스트 개체 틀 4"/>
          <p:cNvSpPr txBox="1">
            <a:spLocks/>
          </p:cNvSpPr>
          <p:nvPr/>
        </p:nvSpPr>
        <p:spPr>
          <a:xfrm>
            <a:off x="4791023" y="1916832"/>
            <a:ext cx="3868874" cy="324000"/>
          </a:xfrm>
          <a:prstGeom prst="rect">
            <a:avLst/>
          </a:prstGeom>
          <a:solidFill>
            <a:srgbClr val="4BACC6">
              <a:alpha val="80000"/>
            </a:srgbClr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 smtClean="0">
                <a:solidFill>
                  <a:schemeClr val="bg1"/>
                </a:solidFill>
              </a:rPr>
              <a:t>WEAKNESSES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텍스트 개체 틀 6"/>
          <p:cNvSpPr txBox="1">
            <a:spLocks/>
          </p:cNvSpPr>
          <p:nvPr/>
        </p:nvSpPr>
        <p:spPr>
          <a:xfrm>
            <a:off x="466100" y="4005064"/>
            <a:ext cx="3868874" cy="324000"/>
          </a:xfrm>
          <a:prstGeom prst="rect">
            <a:avLst/>
          </a:prstGeom>
          <a:solidFill>
            <a:srgbClr val="45C1A4">
              <a:alpha val="80000"/>
            </a:srgbClr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smtClean="0">
                <a:solidFill>
                  <a:schemeClr val="bg1"/>
                </a:solidFill>
              </a:rPr>
              <a:t>OPPORTUNITIES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텍스트 개체 틀 8"/>
          <p:cNvSpPr txBox="1">
            <a:spLocks/>
          </p:cNvSpPr>
          <p:nvPr/>
        </p:nvSpPr>
        <p:spPr>
          <a:xfrm>
            <a:off x="4807582" y="4005064"/>
            <a:ext cx="3868874" cy="324000"/>
          </a:xfrm>
          <a:prstGeom prst="rect">
            <a:avLst/>
          </a:prstGeom>
          <a:solidFill>
            <a:srgbClr val="B9D533">
              <a:alpha val="80000"/>
            </a:srgbClr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smtClean="0">
                <a:solidFill>
                  <a:schemeClr val="bg1"/>
                </a:solidFill>
              </a:rPr>
              <a:t>THREATS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6314" y="2308584"/>
            <a:ext cx="38535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90255" y="2298644"/>
            <a:ext cx="38535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6100" y="4386674"/>
            <a:ext cx="38535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13178" y="4385930"/>
            <a:ext cx="38535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도형 및 텍스트는 수정이 쉽도록 그룹화 하지 않았습니다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지금 보시는 기본 화면에서 모든 수정을 하시면 됩니다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6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11"/>
          <p:cNvSpPr txBox="1">
            <a:spLocks/>
          </p:cNvSpPr>
          <p:nvPr/>
        </p:nvSpPr>
        <p:spPr>
          <a:xfrm>
            <a:off x="2483768" y="2888940"/>
            <a:ext cx="3456384" cy="6480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챠트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슬라이드</a:t>
            </a:r>
            <a:endParaRPr lang="ko-KR" altLang="en-US" sz="36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텍스트 개체 틀 111"/>
          <p:cNvSpPr txBox="1">
            <a:spLocks/>
          </p:cNvSpPr>
          <p:nvPr/>
        </p:nvSpPr>
        <p:spPr>
          <a:xfrm>
            <a:off x="2483768" y="3501008"/>
            <a:ext cx="3456384" cy="504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간지 슬라이드 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제목을 변경하셔서 사용하시면 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52" y="2759902"/>
            <a:ext cx="1872000" cy="133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87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7"/>
          <p:cNvGraphicFramePr/>
          <p:nvPr>
            <p:extLst>
              <p:ext uri="{D42A27DB-BD31-4B8C-83A1-F6EECF244321}">
                <p14:modId xmlns:p14="http://schemas.microsoft.com/office/powerpoint/2010/main" val="255112399"/>
              </p:ext>
            </p:extLst>
          </p:nvPr>
        </p:nvGraphicFramePr>
        <p:xfrm>
          <a:off x="251520" y="1774557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7"/>
          <p:cNvGraphicFramePr/>
          <p:nvPr>
            <p:extLst>
              <p:ext uri="{D42A27DB-BD31-4B8C-83A1-F6EECF244321}">
                <p14:modId xmlns:p14="http://schemas.microsoft.com/office/powerpoint/2010/main" val="2758994629"/>
              </p:ext>
            </p:extLst>
          </p:nvPr>
        </p:nvGraphicFramePr>
        <p:xfrm>
          <a:off x="2373876" y="1754530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hart 7"/>
          <p:cNvGraphicFramePr/>
          <p:nvPr>
            <p:extLst>
              <p:ext uri="{D42A27DB-BD31-4B8C-83A1-F6EECF244321}">
                <p14:modId xmlns:p14="http://schemas.microsoft.com/office/powerpoint/2010/main" val="1225827553"/>
              </p:ext>
            </p:extLst>
          </p:nvPr>
        </p:nvGraphicFramePr>
        <p:xfrm>
          <a:off x="4496232" y="1766114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7"/>
          <p:cNvGraphicFramePr/>
          <p:nvPr>
            <p:extLst>
              <p:ext uri="{D42A27DB-BD31-4B8C-83A1-F6EECF244321}">
                <p14:modId xmlns:p14="http://schemas.microsoft.com/office/powerpoint/2010/main" val="3526440715"/>
              </p:ext>
            </p:extLst>
          </p:nvPr>
        </p:nvGraphicFramePr>
        <p:xfrm>
          <a:off x="6618587" y="1754530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ko-KR" alt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</a:t>
            </a:r>
            <a:r>
              <a:rPr lang="ko-KR" alt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트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40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4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 smtClean="0"/>
              <a:t>챠트 </a:t>
            </a:r>
            <a:r>
              <a:rPr lang="ko-KR" altLang="en-US" dirty="0"/>
              <a:t>레이아웃 </a:t>
            </a:r>
            <a:r>
              <a:rPr lang="ko-KR" altLang="en-US" dirty="0" smtClean="0"/>
              <a:t>슬라이드 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 [ </a:t>
            </a:r>
            <a:r>
              <a:rPr lang="ko-KR" altLang="en-US" dirty="0" smtClean="0"/>
              <a:t>챠트 도구 </a:t>
            </a:r>
            <a:r>
              <a:rPr lang="en-US" altLang="ko-KR" dirty="0" smtClean="0"/>
              <a:t>]</a:t>
            </a:r>
            <a:r>
              <a:rPr lang="ko-KR" altLang="en-US" dirty="0" smtClean="0"/>
              <a:t>로 제작하여 수정하기 쉽도록 하였습니다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자세한 내용은 </a:t>
            </a:r>
            <a:r>
              <a:rPr lang="en-US" altLang="ko-KR" dirty="0" smtClean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611560" y="4221088"/>
            <a:ext cx="1656184" cy="360040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/>
              <a:t>CONTENTS</a:t>
            </a:r>
            <a:endParaRPr lang="ko-KR" altLang="en-US" sz="1400" b="1" dirty="0"/>
          </a:p>
        </p:txBody>
      </p:sp>
      <p:sp>
        <p:nvSpPr>
          <p:cNvPr id="8" name="직사각형 7"/>
          <p:cNvSpPr/>
          <p:nvPr/>
        </p:nvSpPr>
        <p:spPr>
          <a:xfrm>
            <a:off x="2747797" y="4221088"/>
            <a:ext cx="1656184" cy="360040"/>
          </a:xfrm>
          <a:prstGeom prst="rect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/>
              <a:t>CONTENTS</a:t>
            </a:r>
            <a:endParaRPr lang="ko-KR" altLang="en-US" sz="1400" b="1" dirty="0"/>
          </a:p>
        </p:txBody>
      </p:sp>
      <p:sp>
        <p:nvSpPr>
          <p:cNvPr id="9" name="직사각형 8"/>
          <p:cNvSpPr/>
          <p:nvPr/>
        </p:nvSpPr>
        <p:spPr>
          <a:xfrm>
            <a:off x="4884034" y="4221088"/>
            <a:ext cx="1656184" cy="360040"/>
          </a:xfrm>
          <a:prstGeom prst="rect">
            <a:avLst/>
          </a:prstGeom>
          <a:solidFill>
            <a:srgbClr val="0E7FB7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/>
              <a:t>CONTENTS</a:t>
            </a:r>
            <a:endParaRPr lang="ko-KR" altLang="en-US" sz="1400" b="1" dirty="0"/>
          </a:p>
        </p:txBody>
      </p:sp>
      <p:sp>
        <p:nvSpPr>
          <p:cNvPr id="10" name="직사각형 9"/>
          <p:cNvSpPr/>
          <p:nvPr/>
        </p:nvSpPr>
        <p:spPr>
          <a:xfrm>
            <a:off x="7020272" y="4221088"/>
            <a:ext cx="1656184" cy="360040"/>
          </a:xfrm>
          <a:prstGeom prst="rect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/>
              <a:t>CONTENTS</a:t>
            </a:r>
            <a:endParaRPr lang="ko-KR" altLang="en-US" sz="1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05255" y="2638653"/>
            <a:ext cx="10871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  <a:r>
              <a:rPr lang="en-US" altLang="ko-KR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ko-KR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8845" y="2638653"/>
            <a:ext cx="10871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56</a:t>
            </a:r>
            <a:r>
              <a:rPr lang="en-US" altLang="ko-KR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ko-KR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2149" y="2638653"/>
            <a:ext cx="10871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68</a:t>
            </a:r>
            <a:r>
              <a:rPr lang="en-US" altLang="ko-KR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ko-KR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23723" y="2638653"/>
            <a:ext cx="10871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</a:t>
            </a:r>
            <a:r>
              <a:rPr lang="en-US" altLang="ko-KR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ko-KR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5084494"/>
            <a:ext cx="8144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자유형 21"/>
          <p:cNvSpPr/>
          <p:nvPr/>
        </p:nvSpPr>
        <p:spPr>
          <a:xfrm flipV="1">
            <a:off x="611560" y="4941168"/>
            <a:ext cx="803714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5" name="자유형 24"/>
          <p:cNvSpPr/>
          <p:nvPr/>
        </p:nvSpPr>
        <p:spPr>
          <a:xfrm>
            <a:off x="605508" y="5663006"/>
            <a:ext cx="803714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73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/>
              <a:t>챠트 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004048" y="1988840"/>
            <a:ext cx="1656184" cy="360000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40% </a:t>
            </a:r>
            <a:r>
              <a:rPr lang="en-US" altLang="ko-KR" sz="1400" b="1" dirty="0" smtClean="0">
                <a:solidFill>
                  <a:schemeClr val="bg1"/>
                </a:solidFill>
              </a:rPr>
              <a:t>DESIGN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10268" y="2390679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004049" y="2944971"/>
            <a:ext cx="1656184" cy="360000"/>
          </a:xfrm>
          <a:prstGeom prst="rect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000" b="1" dirty="0" smtClean="0"/>
              <a:t>50% </a:t>
            </a:r>
            <a:r>
              <a:rPr lang="en-US" altLang="ko-KR" sz="1400" b="1" dirty="0" smtClean="0"/>
              <a:t>PLAN</a:t>
            </a:r>
            <a:endParaRPr lang="ko-KR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910269" y="3346810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004050" y="3953083"/>
            <a:ext cx="1656184" cy="360000"/>
          </a:xfrm>
          <a:prstGeom prst="rect">
            <a:avLst/>
          </a:prstGeom>
          <a:solidFill>
            <a:srgbClr val="0E7FB7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000" dirty="0" smtClean="0"/>
              <a:t>70% </a:t>
            </a:r>
            <a:r>
              <a:rPr lang="ko-KR" altLang="en-US" sz="1400" b="1" dirty="0" smtClean="0"/>
              <a:t>마케팅</a:t>
            </a:r>
            <a:endParaRPr lang="ko-KR" altLang="en-US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910270" y="4354922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004048" y="4889187"/>
            <a:ext cx="1656184" cy="360000"/>
          </a:xfrm>
          <a:prstGeom prst="rect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000" b="1" dirty="0" smtClean="0"/>
              <a:t>92% </a:t>
            </a:r>
            <a:r>
              <a:rPr lang="ko-KR" altLang="en-US" sz="1400" b="1" dirty="0" smtClean="0"/>
              <a:t>실천</a:t>
            </a:r>
            <a:endParaRPr lang="ko-KR" alt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910268" y="5291026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22" name="Chart 7"/>
          <p:cNvGraphicFramePr/>
          <p:nvPr>
            <p:extLst>
              <p:ext uri="{D42A27DB-BD31-4B8C-83A1-F6EECF244321}">
                <p14:modId xmlns:p14="http://schemas.microsoft.com/office/powerpoint/2010/main" val="4263225616"/>
              </p:ext>
            </p:extLst>
          </p:nvPr>
        </p:nvGraphicFramePr>
        <p:xfrm>
          <a:off x="179512" y="1556792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타원 7"/>
          <p:cNvSpPr/>
          <p:nvPr/>
        </p:nvSpPr>
        <p:spPr>
          <a:xfrm>
            <a:off x="670868" y="2139324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4" name="Picture 3" descr="F:\002-KIMS BUSINESS\007-bizdesign.tv\000-PPT FOR KMONG\PNG-아이콘\001-비즈니스\수정\트위터-새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26" y="2527327"/>
            <a:ext cx="864096" cy="60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5" name="Chart 7"/>
          <p:cNvGraphicFramePr/>
          <p:nvPr>
            <p:extLst>
              <p:ext uri="{D42A27DB-BD31-4B8C-83A1-F6EECF244321}">
                <p14:modId xmlns:p14="http://schemas.microsoft.com/office/powerpoint/2010/main" val="1078324640"/>
              </p:ext>
            </p:extLst>
          </p:nvPr>
        </p:nvGraphicFramePr>
        <p:xfrm>
          <a:off x="2204244" y="1556792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타원 25"/>
          <p:cNvSpPr/>
          <p:nvPr/>
        </p:nvSpPr>
        <p:spPr>
          <a:xfrm>
            <a:off x="2708300" y="2139324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aphicFrame>
        <p:nvGraphicFramePr>
          <p:cNvPr id="29" name="Chart 7"/>
          <p:cNvGraphicFramePr/>
          <p:nvPr>
            <p:extLst>
              <p:ext uri="{D42A27DB-BD31-4B8C-83A1-F6EECF244321}">
                <p14:modId xmlns:p14="http://schemas.microsoft.com/office/powerpoint/2010/main" val="4237587739"/>
              </p:ext>
            </p:extLst>
          </p:nvPr>
        </p:nvGraphicFramePr>
        <p:xfrm>
          <a:off x="179512" y="3552989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타원 29"/>
          <p:cNvSpPr/>
          <p:nvPr/>
        </p:nvSpPr>
        <p:spPr>
          <a:xfrm>
            <a:off x="670868" y="4135521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aphicFrame>
        <p:nvGraphicFramePr>
          <p:cNvPr id="32" name="Chart 7"/>
          <p:cNvGraphicFramePr/>
          <p:nvPr>
            <p:extLst>
              <p:ext uri="{D42A27DB-BD31-4B8C-83A1-F6EECF244321}">
                <p14:modId xmlns:p14="http://schemas.microsoft.com/office/powerpoint/2010/main" val="1911612686"/>
              </p:ext>
            </p:extLst>
          </p:nvPr>
        </p:nvGraphicFramePr>
        <p:xfrm>
          <a:off x="2204244" y="3552989"/>
          <a:ext cx="2357954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타원 32"/>
          <p:cNvSpPr/>
          <p:nvPr/>
        </p:nvSpPr>
        <p:spPr>
          <a:xfrm>
            <a:off x="2708300" y="4135521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5" name="Picture 2" descr="F:\002-KIMS BUSINESS\007-bizdesign.tv\000-PPT FOR KMONG\PNG-아이콘\001-비즈니스\수정\페이스북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09" y="4452813"/>
            <a:ext cx="359937" cy="7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F:\002-KIMS BUSINESS\007-bizdesign.tv\000-PPT FOR KMONG\PNG-아이콘\001-비즈니스\수정\유튜브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29422"/>
            <a:ext cx="962430" cy="38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5" descr="F:\002-KIMS BUSINESS\007-bizdesign.tv\000-PPT FOR KMONG\PNG-아이콘\001-비즈니스\수정\Untitled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334" y="2516467"/>
            <a:ext cx="765844" cy="60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 smtClean="0"/>
              <a:t>부제목입력 </a:t>
            </a:r>
            <a:r>
              <a:rPr lang="en-US" altLang="ko-KR" dirty="0" smtClean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/>
              <a:t>챠트 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9" name="Char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2572030"/>
              </p:ext>
            </p:extLst>
          </p:nvPr>
        </p:nvGraphicFramePr>
        <p:xfrm>
          <a:off x="3707904" y="1919413"/>
          <a:ext cx="5062736" cy="3978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3528" y="202135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컨텐츠 제목 입력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2300091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306756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컨텐츠 제목 입력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35854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459216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45C1A4"/>
                </a:solidFill>
              </a:rPr>
              <a:t>컨텐츠 제목 입력</a:t>
            </a:r>
            <a:endParaRPr lang="ko-KR" altLang="en-US" sz="1400" b="1" dirty="0">
              <a:solidFill>
                <a:srgbClr val="45C1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4870901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5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/>
              <a:t>챠트 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5" name="Char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465718"/>
              </p:ext>
            </p:extLst>
          </p:nvPr>
        </p:nvGraphicFramePr>
        <p:xfrm>
          <a:off x="539552" y="1556792"/>
          <a:ext cx="8291264" cy="3108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9008" y="4783413"/>
            <a:ext cx="1478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8942" y="506579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3224" y="4790458"/>
            <a:ext cx="1478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5072835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7440" y="4797503"/>
            <a:ext cx="1478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507988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1656" y="4804548"/>
            <a:ext cx="1478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제목 입력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4248" y="5086925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/>
              <a:t>챠트 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22" name="Chart Placeholder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366275"/>
              </p:ext>
            </p:extLst>
          </p:nvPr>
        </p:nvGraphicFramePr>
        <p:xfrm>
          <a:off x="-324544" y="1808820"/>
          <a:ext cx="523481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직사각형 11"/>
          <p:cNvSpPr/>
          <p:nvPr/>
        </p:nvSpPr>
        <p:spPr>
          <a:xfrm>
            <a:off x="5004048" y="2060848"/>
            <a:ext cx="1656184" cy="30545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400" b="1" dirty="0" smtClean="0">
                <a:solidFill>
                  <a:schemeClr val="bg1"/>
                </a:solidFill>
              </a:rPr>
              <a:t>DESIGN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0268" y="2420738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004049" y="3016979"/>
            <a:ext cx="1656184" cy="305459"/>
          </a:xfrm>
          <a:prstGeom prst="rect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400" b="1" dirty="0" smtClean="0"/>
              <a:t>PLAN</a:t>
            </a:r>
            <a:endParaRPr lang="ko-KR" alt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910269" y="3376869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004050" y="4025091"/>
            <a:ext cx="1656184" cy="305459"/>
          </a:xfrm>
          <a:prstGeom prst="rect">
            <a:avLst/>
          </a:prstGeom>
          <a:solidFill>
            <a:srgbClr val="0E7FB7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마케팅</a:t>
            </a:r>
            <a:endParaRPr lang="ko-KR" altLang="en-US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910270" y="4384981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004048" y="4961195"/>
            <a:ext cx="1656184" cy="305459"/>
          </a:xfrm>
          <a:prstGeom prst="rect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실천</a:t>
            </a:r>
            <a:endParaRPr lang="ko-KR" altLang="en-US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910268" y="5321085"/>
            <a:ext cx="383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8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/>
              <a:t>챠트 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5961924" y="2060848"/>
            <a:ext cx="1656184" cy="30805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컨텐츠 타이틀</a:t>
            </a:r>
            <a:endParaRPr lang="ko-KR" alt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68145" y="2423337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2" name="Char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8483580"/>
              </p:ext>
            </p:extLst>
          </p:nvPr>
        </p:nvGraphicFramePr>
        <p:xfrm>
          <a:off x="395536" y="1944216"/>
          <a:ext cx="5472609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직사각형 12"/>
          <p:cNvSpPr/>
          <p:nvPr/>
        </p:nvSpPr>
        <p:spPr>
          <a:xfrm>
            <a:off x="5961923" y="3604374"/>
            <a:ext cx="1656184" cy="308059"/>
          </a:xfrm>
          <a:prstGeom prst="rect">
            <a:avLst/>
          </a:prstGeom>
          <a:solidFill>
            <a:srgbClr val="B9D533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/>
              <a:t>컨텐츠 타이틀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68144" y="3966863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자세한 내용은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06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챠트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텍스트 개체 틀 28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챠트 레이아웃 슬라이드 입니다</a:t>
            </a:r>
            <a:r>
              <a:rPr lang="en-US" altLang="ko-KR" dirty="0"/>
              <a:t>. [ </a:t>
            </a:r>
            <a:r>
              <a:rPr lang="ko-KR" altLang="en-US" dirty="0" smtClean="0"/>
              <a:t>스마트 아트 </a:t>
            </a:r>
            <a:r>
              <a:rPr lang="ko-KR" altLang="en-US" dirty="0"/>
              <a:t>도구 </a:t>
            </a:r>
            <a:r>
              <a:rPr lang="en-US" altLang="ko-KR" dirty="0"/>
              <a:t>]</a:t>
            </a:r>
            <a:r>
              <a:rPr lang="ko-KR" altLang="en-US" dirty="0"/>
              <a:t>로 제작하여 수정하기 쉽도록 하였습니다</a:t>
            </a:r>
            <a:r>
              <a:rPr lang="en-US" altLang="ko-KR" dirty="0"/>
              <a:t>. </a:t>
            </a:r>
            <a:r>
              <a:rPr lang="ko-KR" altLang="en-US" dirty="0"/>
              <a:t>자세한 내용은 </a:t>
            </a:r>
            <a:r>
              <a:rPr lang="en-US" altLang="ko-KR" dirty="0"/>
              <a:t>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9" name="SmartArt Placeholder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832511"/>
              </p:ext>
            </p:extLst>
          </p:nvPr>
        </p:nvGraphicFramePr>
        <p:xfrm>
          <a:off x="467544" y="2132856"/>
          <a:ext cx="4248472" cy="3285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직사각형 9"/>
          <p:cNvSpPr/>
          <p:nvPr/>
        </p:nvSpPr>
        <p:spPr>
          <a:xfrm>
            <a:off x="5580113" y="2432071"/>
            <a:ext cx="648071" cy="380067"/>
          </a:xfrm>
          <a:prstGeom prst="rect">
            <a:avLst/>
          </a:prstGeom>
          <a:solidFill>
            <a:srgbClr val="45C1A4">
              <a:alpha val="4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1" y="23912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스마트 아트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580112" y="3037752"/>
            <a:ext cx="648071" cy="380067"/>
          </a:xfrm>
          <a:prstGeom prst="rect">
            <a:avLst/>
          </a:prstGeom>
          <a:solidFill>
            <a:srgbClr val="45C1A4">
              <a:alpha val="5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72200" y="299695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스마트 아트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580111" y="3656207"/>
            <a:ext cx="648071" cy="380067"/>
          </a:xfrm>
          <a:prstGeom prst="rect">
            <a:avLst/>
          </a:prstGeom>
          <a:solidFill>
            <a:srgbClr val="45C1A4">
              <a:alpha val="65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smtClean="0"/>
              <a:t>3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72199" y="361540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스마트 아트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580110" y="4261888"/>
            <a:ext cx="648071" cy="380067"/>
          </a:xfrm>
          <a:prstGeom prst="rect">
            <a:avLst/>
          </a:prstGeom>
          <a:solidFill>
            <a:srgbClr val="45C1A4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smtClean="0"/>
              <a:t>4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72198" y="422108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스마트 아트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80109" y="4880343"/>
            <a:ext cx="648071" cy="380067"/>
          </a:xfrm>
          <a:prstGeom prst="rect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smtClean="0"/>
              <a:t>5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372197" y="4839543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스마트 아트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제작하여 수정하기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3275856" y="2628404"/>
            <a:ext cx="208823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3635896" y="3238376"/>
            <a:ext cx="171549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3995936" y="3861048"/>
            <a:ext cx="134275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4430142" y="4471020"/>
            <a:ext cx="90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4849442" y="5085184"/>
            <a:ext cx="468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7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11"/>
          <p:cNvSpPr txBox="1">
            <a:spLocks/>
          </p:cNvSpPr>
          <p:nvPr/>
        </p:nvSpPr>
        <p:spPr>
          <a:xfrm>
            <a:off x="2483768" y="2816932"/>
            <a:ext cx="6084168" cy="6480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테이블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슬라이드</a:t>
            </a:r>
            <a:endParaRPr lang="ko-KR" altLang="en-US" sz="36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텍스트 개체 틀 111"/>
          <p:cNvSpPr txBox="1">
            <a:spLocks/>
          </p:cNvSpPr>
          <p:nvPr/>
        </p:nvSpPr>
        <p:spPr>
          <a:xfrm>
            <a:off x="2483768" y="3429000"/>
            <a:ext cx="3456384" cy="504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간지 슬라이드 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제목을 변경하셔서 사용하시면 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1872000" cy="148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0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11"/>
          <p:cNvSpPr txBox="1">
            <a:spLocks/>
          </p:cNvSpPr>
          <p:nvPr/>
        </p:nvSpPr>
        <p:spPr>
          <a:xfrm>
            <a:off x="2483768" y="2893134"/>
            <a:ext cx="6084168" cy="6480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이미지 </a:t>
            </a:r>
            <a:r>
              <a:rPr lang="en-US" altLang="ko-KR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&amp;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텍스트 </a:t>
            </a:r>
            <a:r>
              <a:rPr lang="ko-KR" altLang="en-US" sz="36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슬라이드</a:t>
            </a:r>
            <a:endParaRPr lang="ko-KR" altLang="en-US" sz="36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텍스트 개체 틀 111"/>
          <p:cNvSpPr txBox="1">
            <a:spLocks/>
          </p:cNvSpPr>
          <p:nvPr/>
        </p:nvSpPr>
        <p:spPr>
          <a:xfrm>
            <a:off x="2483768" y="3505202"/>
            <a:ext cx="3456384" cy="504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간지 슬라이드 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제목을 변경하셔서 사용하시면 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34" y="2493000"/>
            <a:ext cx="1858818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6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 smtClean="0"/>
              <a:t>테이블</a:t>
            </a:r>
            <a:r>
              <a:rPr lang="en-US" altLang="ko-KR" dirty="0" smtClean="0"/>
              <a:t>(</a:t>
            </a:r>
            <a:r>
              <a:rPr lang="ko-KR" altLang="en-US" dirty="0" smtClean="0"/>
              <a:t>표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ko-KR" altLang="en-US" dirty="0"/>
              <a:t>레이아웃 슬라이드 입니다</a:t>
            </a:r>
            <a:r>
              <a:rPr lang="en-US" altLang="ko-KR" dirty="0"/>
              <a:t>. </a:t>
            </a:r>
            <a:r>
              <a:rPr lang="ko-KR" altLang="en-US" dirty="0" smtClean="0"/>
              <a:t>모든 테이블은 </a:t>
            </a:r>
            <a:r>
              <a:rPr lang="en-US" altLang="ko-KR" dirty="0" smtClean="0"/>
              <a:t>[ </a:t>
            </a:r>
            <a:r>
              <a:rPr lang="ko-KR" altLang="en-US" dirty="0" smtClean="0"/>
              <a:t>표 도구 </a:t>
            </a:r>
            <a:r>
              <a:rPr lang="en-US" altLang="ko-KR" dirty="0" smtClean="0"/>
              <a:t>]</a:t>
            </a:r>
            <a:r>
              <a:rPr lang="ko-KR" altLang="en-US" dirty="0" smtClean="0"/>
              <a:t>를 이용하여 제작하여 수정이 쉽도록 하였습니다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도움말 </a:t>
            </a:r>
            <a:r>
              <a:rPr lang="ko-KR" altLang="en-US" dirty="0"/>
              <a:t>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7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444153"/>
              </p:ext>
            </p:extLst>
          </p:nvPr>
        </p:nvGraphicFramePr>
        <p:xfrm>
          <a:off x="395536" y="2054854"/>
          <a:ext cx="8287073" cy="1734185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296144"/>
                <a:gridCol w="1152128"/>
                <a:gridCol w="1584176"/>
                <a:gridCol w="3024336"/>
                <a:gridCol w="1230289"/>
              </a:tblGrid>
              <a:tr h="345839"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직책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성명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학력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경력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기타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</a:tr>
              <a:tr h="301815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대표이사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홍길동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한국 대학교 졸업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수강이력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학위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기타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기타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177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재무이사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</a:tr>
              <a:tr h="362177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기술이사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1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이사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170751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경영진 현황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Oval 10"/>
          <p:cNvSpPr/>
          <p:nvPr/>
        </p:nvSpPr>
        <p:spPr>
          <a:xfrm>
            <a:off x="402617" y="1771820"/>
            <a:ext cx="196243" cy="196243"/>
          </a:xfrm>
          <a:prstGeom prst="ellipse">
            <a:avLst/>
          </a:prstGeom>
          <a:solidFill>
            <a:srgbClr val="4BACC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graphicFrame>
        <p:nvGraphicFramePr>
          <p:cNvPr id="9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99932"/>
              </p:ext>
            </p:extLst>
          </p:nvPr>
        </p:nvGraphicFramePr>
        <p:xfrm>
          <a:off x="395536" y="4386311"/>
          <a:ext cx="8287072" cy="1300578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080120"/>
                <a:gridCol w="1512168"/>
                <a:gridCol w="1440160"/>
                <a:gridCol w="1440160"/>
                <a:gridCol w="864096"/>
                <a:gridCol w="1950368"/>
              </a:tblGrid>
              <a:tr h="326716"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성명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주민번호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보유주식수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금액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지분율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기타</a:t>
                      </a:r>
                      <a:endParaRPr lang="en-JM" sz="14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70000"/>
                      </a:srgbClr>
                    </a:solidFill>
                  </a:tcPr>
                </a:tc>
              </a:tr>
              <a:tr h="285126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고길동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000000-0000000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00,000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주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00.000,000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원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기타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이길동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C1A4">
                        <a:alpha val="10000"/>
                      </a:srgb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박길동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11560" y="4053135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주요 주주 현황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02617" y="4117441"/>
            <a:ext cx="196243" cy="196243"/>
          </a:xfrm>
          <a:prstGeom prst="ellipse">
            <a:avLst/>
          </a:prstGeom>
          <a:solidFill>
            <a:srgbClr val="45C1A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테이블</a:t>
            </a:r>
            <a:r>
              <a:rPr lang="en-US" altLang="ko-KR" dirty="0"/>
              <a:t>(</a:t>
            </a:r>
            <a:r>
              <a:rPr lang="ko-KR" altLang="en-US" dirty="0"/>
              <a:t>표</a:t>
            </a:r>
            <a:r>
              <a:rPr lang="en-US" altLang="ko-KR" dirty="0"/>
              <a:t>)</a:t>
            </a:r>
            <a:r>
              <a:rPr lang="ko-KR" altLang="en-US" dirty="0"/>
              <a:t> 레이아웃 슬라이드 입니다</a:t>
            </a:r>
            <a:r>
              <a:rPr lang="en-US" altLang="ko-KR" dirty="0"/>
              <a:t>. </a:t>
            </a:r>
            <a:r>
              <a:rPr lang="ko-KR" altLang="en-US" dirty="0"/>
              <a:t>모든 테이블은 </a:t>
            </a:r>
            <a:r>
              <a:rPr lang="en-US" altLang="ko-KR" dirty="0"/>
              <a:t>[ </a:t>
            </a:r>
            <a:r>
              <a:rPr lang="ko-KR" altLang="en-US" dirty="0"/>
              <a:t>표 도구 </a:t>
            </a:r>
            <a:r>
              <a:rPr lang="en-US" altLang="ko-KR" dirty="0"/>
              <a:t>]</a:t>
            </a:r>
            <a:r>
              <a:rPr lang="ko-KR" altLang="en-US" dirty="0"/>
              <a:t>를 이용하여 제작하여 수정이 쉽도록 하였습니다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7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5428101"/>
              </p:ext>
            </p:extLst>
          </p:nvPr>
        </p:nvGraphicFramePr>
        <p:xfrm>
          <a:off x="395536" y="1949746"/>
          <a:ext cx="8287075" cy="3584727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57415"/>
                <a:gridCol w="1657415"/>
                <a:gridCol w="1657415"/>
                <a:gridCol w="1657415"/>
                <a:gridCol w="1657415"/>
              </a:tblGrid>
              <a:tr h="456234">
                <a:tc>
                  <a:txBody>
                    <a:bodyPr/>
                    <a:lstStyle/>
                    <a:p>
                      <a:pPr algn="ctr"/>
                      <a:r>
                        <a:rPr lang="en-JM" sz="1400" b="1" spc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Bebas Neue" pitchFamily="34" charset="0"/>
                        </a:rPr>
                        <a:t>Tittle A</a:t>
                      </a:r>
                      <a:endParaRPr lang="en-JM" sz="1400" b="1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Bebas Neue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Bebas Neue" pitchFamily="34" charset="0"/>
                        </a:rPr>
                        <a:t>Tittle B</a:t>
                      </a:r>
                      <a:endParaRPr lang="en-JM" altLang="ko-KR" sz="1400" b="1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Bebas Neue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Bebas Neue" pitchFamily="34" charset="0"/>
                        </a:rPr>
                        <a:t>Tittle C</a:t>
                      </a:r>
                      <a:endParaRPr lang="en-JM" altLang="ko-KR" sz="1400" b="1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Bebas Neue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Bebas Neue" pitchFamily="34" charset="0"/>
                        </a:rPr>
                        <a:t>Tittle D</a:t>
                      </a:r>
                      <a:endParaRPr lang="en-JM" altLang="ko-KR" sz="1400" b="1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Bebas Neue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Bebas Neue" pitchFamily="34" charset="0"/>
                        </a:rPr>
                        <a:t>Tittle E</a:t>
                      </a:r>
                      <a:endParaRPr lang="en-JM" altLang="ko-KR" sz="1400" b="1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Bebas Neue" pitchFamily="34" charset="0"/>
                      </a:endParaRPr>
                    </a:p>
                  </a:txBody>
                  <a:tcPr anchor="ctr"/>
                </a:tc>
              </a:tr>
              <a:tr h="53102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5C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5C1A4">
                        <a:alpha val="20000"/>
                      </a:srgbClr>
                    </a:solidFill>
                  </a:tcPr>
                </a:tc>
              </a:tr>
              <a:tr h="6372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372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B9D5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B9D5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B9D5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B9D5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B9D533">
                        <a:alpha val="20000"/>
                      </a:srgbClr>
                    </a:solidFill>
                  </a:tcPr>
                </a:tc>
              </a:tr>
              <a:tr h="6372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6855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</a:txBody>
                  <a:tcPr anchor="ctr"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내용 두 줄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을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입력하는 테이블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kern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내</a:t>
                      </a: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+mn-cs"/>
                        </a:rPr>
                        <a:t>용 입력</a:t>
                      </a:r>
                      <a:endParaRPr lang="en-US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923136" y="5589240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출처 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한국 정보 기록원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7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테이블</a:t>
            </a:r>
            <a:r>
              <a:rPr lang="en-US" altLang="ko-KR" dirty="0"/>
              <a:t>(</a:t>
            </a:r>
            <a:r>
              <a:rPr lang="ko-KR" altLang="en-US" dirty="0"/>
              <a:t>표</a:t>
            </a:r>
            <a:r>
              <a:rPr lang="en-US" altLang="ko-KR" dirty="0"/>
              <a:t>)</a:t>
            </a:r>
            <a:r>
              <a:rPr lang="ko-KR" altLang="en-US" dirty="0"/>
              <a:t> 레이아웃 슬라이드 입니다</a:t>
            </a:r>
            <a:r>
              <a:rPr lang="en-US" altLang="ko-KR" dirty="0"/>
              <a:t>. </a:t>
            </a:r>
            <a:r>
              <a:rPr lang="ko-KR" altLang="en-US" dirty="0"/>
              <a:t>모든 테이블은 </a:t>
            </a:r>
            <a:r>
              <a:rPr lang="en-US" altLang="ko-KR" dirty="0"/>
              <a:t>[ </a:t>
            </a:r>
            <a:r>
              <a:rPr lang="ko-KR" altLang="en-US" dirty="0"/>
              <a:t>표 도구 </a:t>
            </a:r>
            <a:r>
              <a:rPr lang="en-US" altLang="ko-KR" dirty="0"/>
              <a:t>]</a:t>
            </a:r>
            <a:r>
              <a:rPr lang="ko-KR" altLang="en-US" dirty="0"/>
              <a:t>를 이용하여 제작하여 수정이 쉽도록 하였습니다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6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1613119"/>
              </p:ext>
            </p:extLst>
          </p:nvPr>
        </p:nvGraphicFramePr>
        <p:xfrm>
          <a:off x="395536" y="2064470"/>
          <a:ext cx="8287074" cy="2669182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381179"/>
                <a:gridCol w="1381179"/>
                <a:gridCol w="1381179"/>
                <a:gridCol w="1381179"/>
                <a:gridCol w="1381179"/>
                <a:gridCol w="1381179"/>
              </a:tblGrid>
              <a:tr h="326716"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A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B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C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E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Tittle F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alpha val="70000"/>
                      </a:srgbClr>
                    </a:solidFill>
                  </a:tcPr>
                </a:tc>
              </a:tr>
              <a:tr h="285126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l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l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l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내용</a:t>
                      </a:r>
                      <a:endParaRPr lang="en-JM" altLang="ko-KR" sz="13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8670" y="5181033"/>
            <a:ext cx="8347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표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모든 테이블은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표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를 이용하여 제작하여 수정이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자유형 8"/>
          <p:cNvSpPr/>
          <p:nvPr/>
        </p:nvSpPr>
        <p:spPr>
          <a:xfrm flipV="1">
            <a:off x="408669" y="5037706"/>
            <a:ext cx="8240031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402617" y="5759545"/>
            <a:ext cx="8240031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11560" y="172021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 TITTLE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Oval 10"/>
          <p:cNvSpPr/>
          <p:nvPr/>
        </p:nvSpPr>
        <p:spPr>
          <a:xfrm>
            <a:off x="402617" y="1771820"/>
            <a:ext cx="196243" cy="196243"/>
          </a:xfrm>
          <a:prstGeom prst="ellipse">
            <a:avLst/>
          </a:prstGeom>
          <a:solidFill>
            <a:srgbClr val="4BACC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8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부제목입력 </a:t>
            </a:r>
            <a:r>
              <a:rPr lang="en-US" altLang="ko-KR" dirty="0"/>
              <a:t>: </a:t>
            </a:r>
            <a:r>
              <a:rPr lang="ko-KR" altLang="en-US" dirty="0"/>
              <a:t>테이블</a:t>
            </a:r>
            <a:r>
              <a:rPr lang="en-US" altLang="ko-KR" dirty="0"/>
              <a:t>(</a:t>
            </a:r>
            <a:r>
              <a:rPr lang="ko-KR" altLang="en-US" dirty="0"/>
              <a:t>표</a:t>
            </a:r>
            <a:r>
              <a:rPr lang="en-US" altLang="ko-KR" dirty="0"/>
              <a:t>)</a:t>
            </a:r>
            <a:r>
              <a:rPr lang="ko-KR" altLang="en-US" dirty="0"/>
              <a:t> 레이아웃 슬라이드 입니다</a:t>
            </a:r>
            <a:r>
              <a:rPr lang="en-US" altLang="ko-KR" dirty="0"/>
              <a:t>. </a:t>
            </a:r>
            <a:r>
              <a:rPr lang="ko-KR" altLang="en-US" dirty="0"/>
              <a:t>모든 테이블은 </a:t>
            </a:r>
            <a:r>
              <a:rPr lang="en-US" altLang="ko-KR" dirty="0"/>
              <a:t>[ </a:t>
            </a:r>
            <a:r>
              <a:rPr lang="ko-KR" altLang="en-US" dirty="0"/>
              <a:t>표 도구 </a:t>
            </a:r>
            <a:r>
              <a:rPr lang="en-US" altLang="ko-KR" dirty="0"/>
              <a:t>]</a:t>
            </a:r>
            <a:r>
              <a:rPr lang="ko-KR" altLang="en-US" dirty="0"/>
              <a:t>를 이용하여 제작하여 수정이 쉽도록 하였습니다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18" name="Table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0061980"/>
              </p:ext>
            </p:extLst>
          </p:nvPr>
        </p:nvGraphicFramePr>
        <p:xfrm>
          <a:off x="395536" y="2169136"/>
          <a:ext cx="8247110" cy="2669182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515957"/>
                <a:gridCol w="4236571"/>
                <a:gridCol w="2088232"/>
                <a:gridCol w="720080"/>
                <a:gridCol w="686270"/>
              </a:tblGrid>
              <a:tr h="326716">
                <a:tc>
                  <a:txBody>
                    <a:bodyPr/>
                    <a:lstStyle/>
                    <a:p>
                      <a:pPr algn="ctr"/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533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A TITTLE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533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B TITTLE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533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C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533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altLang="ko-KR" sz="1400" b="1" spc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D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533">
                        <a:alpha val="70000"/>
                      </a:srgbClr>
                    </a:solidFill>
                  </a:tcPr>
                </a:tc>
              </a:tr>
              <a:tr h="285126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시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구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동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시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구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동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시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구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동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  <a:endParaRPr lang="en-JM" sz="13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151">
                <a:tc>
                  <a:txBody>
                    <a:bodyPr/>
                    <a:lstStyle/>
                    <a:p>
                      <a:pPr algn="ctr"/>
                      <a:r>
                        <a:rPr lang="en-JM" sz="13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B9D5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내용을 입력합니다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B9D5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시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구 </a:t>
                      </a:r>
                      <a:r>
                        <a:rPr lang="en-US" altLang="ko-KR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00</a:t>
                      </a: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동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B9D5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B9D5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내용</a:t>
                      </a:r>
                      <a:endParaRPr lang="en-JM" altLang="ko-KR" sz="13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9D53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B9D5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08670" y="5253041"/>
            <a:ext cx="8347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표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레이아웃 슬라이드 입니다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모든 테이블은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표 도구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를 이용하여 제작하여 수정이 쉽도록 하였습니다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 파일을 참조하시길 바랍니다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자유형 19"/>
          <p:cNvSpPr/>
          <p:nvPr/>
        </p:nvSpPr>
        <p:spPr>
          <a:xfrm flipV="1">
            <a:off x="408669" y="5109714"/>
            <a:ext cx="8240031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402617" y="5831553"/>
            <a:ext cx="8240031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11560" y="1792222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 TITTLE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Oval 10"/>
          <p:cNvSpPr/>
          <p:nvPr/>
        </p:nvSpPr>
        <p:spPr>
          <a:xfrm>
            <a:off x="402617" y="1843828"/>
            <a:ext cx="196243" cy="196243"/>
          </a:xfrm>
          <a:prstGeom prst="ellipse">
            <a:avLst/>
          </a:prstGeom>
          <a:solidFill>
            <a:srgbClr val="B9D53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4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PICTOGRAM</a:t>
            </a:r>
            <a:r>
              <a:rPr lang="ko-KR" altLang="en-US" dirty="0"/>
              <a:t> </a:t>
            </a:r>
            <a:r>
              <a:rPr lang="en-US" altLang="ko-KR" dirty="0"/>
              <a:t>PNG</a:t>
            </a:r>
            <a:endParaRPr lang="ko-KR" altLang="en-US" dirty="0"/>
          </a:p>
        </p:txBody>
      </p:sp>
      <p:pic>
        <p:nvPicPr>
          <p:cNvPr id="1026" name="Picture 2" descr="F:\002-KIMS BUSINESS\007-bizdesign.tv\000-PPT FOR KMONG\PNG-아이콘\001-비즈니스\기본-01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646" y="1268760"/>
            <a:ext cx="129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002-KIMS BUSINESS\007-bizdesign.tv\000-PPT FOR KMONG\PNG-아이콘\001-비즈니스\기본-0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002-KIMS BUSINESS\007-bizdesign.tv\000-PPT FOR KMONG\PNG-아이콘\001-비즈니스\기본-03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186" y="1268760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002-KIMS BUSINESS\007-bizdesign.tv\000-PPT FOR KMONG\PNG-아이콘\001-비즈니스\기본-04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076" y="1268760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96" y="1268760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002-KIMS BUSINESS\007-bizdesign.tv\000-PPT FOR KMONG\PNG-아이콘\001-비즈니스\기본-06.pn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002-KIMS BUSINESS\007-bizdesign.tv\000-PPT FOR KMONG\PNG-아이콘\001-비즈니스\기본-07.p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476" y="278092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002-KIMS BUSINESS\007-bizdesign.tv\000-PPT FOR KMONG\PNG-아이콘\001-비즈니스\기본-08.png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416" y="278092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002-KIMS BUSINESS\007-bizdesign.tv\000-PPT FOR KMONG\PNG-아이콘\001-비즈니스\기본-09.pn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356" y="278092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F:\002-KIMS BUSINESS\007-bizdesign.tv\000-PPT FOR KMONG\PNG-아이콘\001-비즈니스\기본-10.png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96" y="278092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F:\002-KIMS BUSINESS\007-bizdesign.tv\000-PPT FOR KMONG\PNG-아이콘\001-비즈니스\기본-15.pn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96" y="430560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F:\002-KIMS BUSINESS\007-bizdesign.tv\000-PPT FOR KMONG\PNG-아이콘\001-비즈니스\기본-11.pn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560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F:\002-KIMS BUSINESS\007-bizdesign.tv\000-PPT FOR KMONG\PNG-아이콘\001-비즈니스\기본-12.png"/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476" y="430560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F:\002-KIMS BUSINESS\007-bizdesign.tv\000-PPT FOR KMONG\PNG-아이콘\001-비즈니스\기본-13.png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416" y="430560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F:\002-KIMS BUSINESS\007-bizdesign.tv\000-PPT FOR KMONG\PNG-아이콘\001-비즈니스\기본-14.png"/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356" y="4305608"/>
            <a:ext cx="130032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7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PICTOGRAM</a:t>
            </a:r>
            <a:r>
              <a:rPr lang="ko-KR" altLang="en-US" dirty="0"/>
              <a:t> </a:t>
            </a:r>
            <a:r>
              <a:rPr lang="en-US" altLang="ko-KR" dirty="0"/>
              <a:t>PNG</a:t>
            </a:r>
            <a:endParaRPr lang="ko-KR" altLang="en-US" dirty="0"/>
          </a:p>
        </p:txBody>
      </p:sp>
      <p:pic>
        <p:nvPicPr>
          <p:cNvPr id="1060" name="Picture 36" descr="F:\002-KIMS BUSINESS\007-bizdesign.tv\000-PPT FOR KMONG\PNG-아이콘\001-비즈니스\수정\열쇠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7270">
            <a:off x="2120349" y="1341459"/>
            <a:ext cx="1260000" cy="99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F:\002-KIMS BUSINESS\007-bizdesign.tv\000-PPT FOR KMONG\PNG-아이콘\001-비즈니스\수정\우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253" y="4536871"/>
            <a:ext cx="1148191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F:\002-KIMS BUSINESS\007-bizdesign.tv\000-PPT FOR KMONG\PNG-아이콘\001-비즈니스\수정\압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48" y="2853607"/>
            <a:ext cx="69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F:\002-KIMS BUSINESS\007-bizdesign.tv\000-PPT FOR KMONG\PNG-아이콘\001-비즈니스\수정\카메라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148" y="3077514"/>
            <a:ext cx="1260000" cy="8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F:\002-KIMS BUSINESS\007-bizdesign.tv\000-PPT FOR KMONG\PNG-아이콘\001-비즈니스\수정\자물쇠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546" y="2842947"/>
            <a:ext cx="993603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F:\002-KIMS BUSINESS\007-bizdesign.tv\000-PPT FOR KMONG\PNG-아이콘\001-비즈니스\수정\지구본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08" y="1204806"/>
            <a:ext cx="1093077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F:\002-KIMS BUSINESS\007-bizdesign.tv\000-PPT FOR KMONG\PNG-아이콘\001-비즈니스\수정\시계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22" y="1212781"/>
            <a:ext cx="1260000" cy="124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F:\002-KIMS BUSINESS\007-bizdesign.tv\000-PPT FOR KMONG\PNG-아이콘\001-비즈니스\수정\커피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60" y="4513544"/>
            <a:ext cx="1208175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45" descr="F:\002-KIMS BUSINESS\007-bizdesign.tv\000-PPT FOR KMONG\PNG-아이콘\001-비즈니스\수정\톱니바퀴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64268"/>
            <a:ext cx="1260000" cy="123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1" name="Picture 47" descr="F:\002-KIMS BUSINESS\007-bizdesign.tv\000-PPT FOR KMONG\PNG-아이콘\001-비즈니스\수정\폴더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48" y="4674603"/>
            <a:ext cx="1260000" cy="98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3" name="Picture 49" descr="F:\002-KIMS BUSINESS\007-bizdesign.tv\000-PPT FOR KMONG\PNG-아이콘\001-비즈니스\수정\스페너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13544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7" descr="F:\002-KIMS BUSINESS\007-bizdesign.tv\000-PPT FOR KMONG\PNG-아이콘\001-비즈니스\수정\서류가방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148" y="1287520"/>
            <a:ext cx="1260000" cy="109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F:\002-KIMS BUSINESS\007-bizdesign.tv\000-PPT FOR KMONG\PNG-아이콘\001-비즈니스\수정\비행기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4" y="4560109"/>
            <a:ext cx="1260000" cy="121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 descr="F:\002-KIMS BUSINESS\007-bizdesign.tv\000-PPT FOR KMONG\PNG-아이콘\001-비즈니스\수정\쇼핑카트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352" y="1310792"/>
            <a:ext cx="1260000" cy="105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1" descr="F:\002-KIMS BUSINESS\007-bizdesign.tv\000-PPT FOR KMONG\PNG-아이콘\001-비즈니스\수정\정장맨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62" y="2864268"/>
            <a:ext cx="46276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08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PICTOGRAM</a:t>
            </a:r>
            <a:r>
              <a:rPr lang="ko-KR" altLang="en-US" dirty="0"/>
              <a:t> </a:t>
            </a:r>
            <a:r>
              <a:rPr lang="en-US" altLang="ko-KR" dirty="0"/>
              <a:t>PNG</a:t>
            </a:r>
            <a:endParaRPr lang="ko-KR" altLang="en-US" dirty="0"/>
          </a:p>
        </p:txBody>
      </p:sp>
      <p:pic>
        <p:nvPicPr>
          <p:cNvPr id="2050" name="Picture 2" descr="F:\002-KIMS BUSINESS\007-bizdesign.tv\000-PPT FOR KMONG\PNG-아이콘\001-비즈니스\수정\건전지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968" y="1421391"/>
            <a:ext cx="1260000" cy="59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02-KIMS BUSINESS\007-bizdesign.tv\000-PPT FOR KMONG\PNG-아이콘\001-비즈니스\수정\건전지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00" y="1420950"/>
            <a:ext cx="1260000" cy="59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02-KIMS BUSINESS\007-bizdesign.tv\000-PPT FOR KMONG\PNG-아이콘\001-비즈니스\수정\건전지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000"/>
                    </a14:imgEffect>
                    <a14:imgEffect>
                      <a14:saturation sat="2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423260"/>
            <a:ext cx="1260000" cy="58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:\002-KIMS BUSINESS\007-bizdesign.tv\000-PPT FOR KMONG\PNG-아이콘\001-비즈니스\수정\막대챠트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781" y="2750661"/>
            <a:ext cx="1247038" cy="89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002-KIMS BUSINESS\007-bizdesign.tv\000-PPT FOR KMONG\PNG-아이콘\001-비즈니스\수정\건전지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636" y="1422504"/>
            <a:ext cx="1260000" cy="58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6" descr="F:\002-KIMS BUSINESS\007-bizdesign.tv\000-PPT FOR KMONG\PNG-아이콘\001-비즈니스\수정\파이챠트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968" y="2588862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:\002-KIMS BUSINESS\007-bizdesign.tv\000-PPT FOR KMONG\PNG-아이콘\001-비즈니스\수정\건전지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32" y="1421011"/>
            <a:ext cx="1260000" cy="59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F:\002-KIMS BUSINESS\007-bizdesign.tv\000-PPT FOR KMONG\PNG-아이콘\001-비즈니스\수정\Devices-al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636" y="4534398"/>
            <a:ext cx="1260000" cy="84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F:\002-KIMS BUSINESS\007-bizdesign.tv\000-PPT FOR KMONG\PNG-아이콘\001-비즈니스\수정\iPa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253" y="4356346"/>
            <a:ext cx="992093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F:\002-KIMS BUSINESS\007-bizdesign.tv\000-PPT FOR KMONG\PNG-아이콘\001-비즈니스\수정\iPod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32" y="4329240"/>
            <a:ext cx="7014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F:\002-KIMS BUSINESS\007-bizdesign.tv\000-PPT FOR KMONG\PNG-아이콘\001-비즈니스\수정\Mouse-Options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165" y="2601048"/>
            <a:ext cx="706278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F:\002-KIMS BUSINESS\007-bizdesign.tv\000-PPT FOR KMONG\PNG-아이콘\001-비즈니스\수정\Games-alt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00834"/>
            <a:ext cx="1260000" cy="91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F:\002-KIMS BUSINESS\007-bizdesign.tv\000-PPT FOR KMONG\PNG-아이콘\001-비즈니스\수정\Downloads-Library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66382"/>
            <a:ext cx="807805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F:\002-KIMS BUSINESS\007-bizdesign.tv\000-PPT FOR KMONG\PNG-아이콘\001-비즈니스\수정\Computer-alt-2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968" y="4424105"/>
            <a:ext cx="1260000" cy="107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8" descr="F:\002-KIMS BUSINESS\007-bizdesign.tv\000-PPT FOR KMONG\PNG-아이콘\001-비즈니스\수정\프린트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6" y="2720693"/>
            <a:ext cx="1260000" cy="99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08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</a:rPr>
              <a:t>PICTOGRAM</a:t>
            </a:r>
            <a:r>
              <a:rPr lang="ko-KR" altLang="en-US" sz="3600" dirty="0" smtClean="0">
                <a:solidFill>
                  <a:schemeClr val="bg1"/>
                </a:solidFill>
              </a:rPr>
              <a:t> </a:t>
            </a:r>
            <a:r>
              <a:rPr lang="en-US" altLang="ko-KR" sz="3600" dirty="0" smtClean="0">
                <a:solidFill>
                  <a:schemeClr val="bg1"/>
                </a:solidFill>
              </a:rPr>
              <a:t>PNG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3" descr="F:\002-KIMS BUSINESS\007-bizdesign.tv\000-PPT FOR KMONG\PNG-아이콘\001-비즈니스\ㅇㄴㅇㄴ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92" y="1368996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002-KIMS BUSINESS\007-bizdesign.tv\000-PPT FOR KMONG\PNG-아이콘\001-비즈니스\오페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196" y="1368996"/>
            <a:ext cx="110769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002-KIMS BUSINESS\007-bizdesign.tv\000-PPT FOR KMONG\PNG-아이콘\001-비즈니스\사파리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212" y="1340768"/>
            <a:ext cx="118259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:\002-KIMS BUSINESS\007-bizdesign.tv\000-PPT FOR KMONG\PNG-아이콘\001-비즈니스\익스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4" y="1340768"/>
            <a:ext cx="128274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F:\002-KIMS BUSINESS\007-bizdesign.tv\000-PPT FOR KMONG\PNG-아이콘\001-비즈니스\사파리-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394" y="1381076"/>
            <a:ext cx="128831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002-KIMS BUSINESS\007-bizdesign.tv\000-PPT FOR KMONG\PNG-아이콘\001-비즈니스\수정\페이스북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858" y="4437112"/>
            <a:ext cx="59245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002-KIMS BUSINESS\007-bizdesign.tv\000-PPT FOR KMONG\PNG-아이콘\001-비즈니스\수정\트위터-새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073" y="3149883"/>
            <a:ext cx="1260000" cy="88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002-KIMS BUSINESS\007-bizdesign.tv\000-PPT FOR KMONG\PNG-아이콘\001-비즈니스\수정\트위터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9" y="2961088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002-KIMS BUSINESS\007-bizdesign.tv\000-PPT FOR KMONG\PNG-아이콘\001-비즈니스\수정\유튜브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8" y="4815910"/>
            <a:ext cx="1260000" cy="50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002-KIMS BUSINESS\007-bizdesign.tv\000-PPT FOR KMONG\PNG-아이콘\001-비즈니스\수정\와이파이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92" y="2961088"/>
            <a:ext cx="1253793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002-KIMS BUSINESS\007-bizdesign.tv\000-PPT FOR KMONG\PNG-아이콘\001-비즈니스\수정\애플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20" y="2961088"/>
            <a:ext cx="1082738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F:\002-KIMS BUSINESS\007-bizdesign.tv\000-PPT FOR KMONG\PNG-아이콘\001-비즈니스\수정\%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43" y="4442016"/>
            <a:ext cx="1260000" cy="125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F:\002-KIMS BUSINESS\007-bizdesign.tv\000-PPT FOR KMONG\PNG-아이콘\001-비즈니스\수정\안드로이드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098" y="2961088"/>
            <a:ext cx="1060809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 descr="F:\002-KIMS BUSINESS\007-bizdesign.tv\000-PPT FOR KMONG\PNG-아이콘\001-비즈니스\수정\Untitled-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523" y="4572805"/>
            <a:ext cx="1260000" cy="98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7" descr="F:\002-KIMS BUSINESS\007-bizdesign.tv\000-PPT FOR KMONG\PNG-아이콘\001-비즈니스\수정\iTunes-alt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979" y="4437112"/>
            <a:ext cx="1087059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79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ko-KR" sz="3600" dirty="0"/>
              <a:t>PICTOGRAM</a:t>
            </a:r>
            <a:r>
              <a:rPr lang="ko-KR" altLang="en-US" sz="3600" dirty="0"/>
              <a:t> </a:t>
            </a:r>
            <a:r>
              <a:rPr lang="en-US" altLang="ko-KR" sz="3600" dirty="0" smtClean="0">
                <a:solidFill>
                  <a:schemeClr val="bg1">
                    <a:lumMod val="65000"/>
                  </a:schemeClr>
                </a:solidFill>
              </a:rPr>
              <a:t>PNG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584" y="4845706"/>
            <a:ext cx="803810" cy="110357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5766" y="4845706"/>
            <a:ext cx="803810" cy="110357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03948" y="4845706"/>
            <a:ext cx="803810" cy="110357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4845706"/>
            <a:ext cx="803810" cy="110357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42130" y="4845706"/>
            <a:ext cx="803810" cy="1103574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27" y="1276833"/>
            <a:ext cx="1065292" cy="3334717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887" y="1276833"/>
            <a:ext cx="1065292" cy="3334717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596" y="1294200"/>
            <a:ext cx="1049037" cy="3283835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166" y="1276833"/>
            <a:ext cx="1065292" cy="3334717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96" y="1268760"/>
            <a:ext cx="1057165" cy="330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3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컬러 코드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930084" y="2348880"/>
            <a:ext cx="1174643" cy="1031439"/>
          </a:xfrm>
          <a:prstGeom prst="roundRect">
            <a:avLst/>
          </a:prstGeom>
          <a:solidFill>
            <a:srgbClr val="0E7FB7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449624" y="2352462"/>
            <a:ext cx="1174643" cy="1031439"/>
          </a:xfrm>
          <a:prstGeom prst="roundRect">
            <a:avLst/>
          </a:prstGeom>
          <a:solidFill>
            <a:srgbClr val="4BACC6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3954420" y="2358211"/>
            <a:ext cx="1174643" cy="1031439"/>
          </a:xfrm>
          <a:prstGeom prst="roundRect">
            <a:avLst/>
          </a:prstGeom>
          <a:solidFill>
            <a:srgbClr val="45C1A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5473960" y="2361793"/>
            <a:ext cx="1174643" cy="1031439"/>
          </a:xfrm>
          <a:prstGeom prst="roundRect">
            <a:avLst/>
          </a:prstGeom>
          <a:solidFill>
            <a:srgbClr val="B9D53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597692" y="3448064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 : 185</a:t>
            </a:r>
          </a:p>
          <a:p>
            <a:r>
              <a:rPr lang="en-US" altLang="ko-KR" dirty="0" smtClean="0"/>
              <a:t>G : 213</a:t>
            </a:r>
          </a:p>
          <a:p>
            <a:r>
              <a:rPr lang="en-US" altLang="ko-KR" dirty="0" smtClean="0"/>
              <a:t>B : 51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88973" y="3445023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 : 69</a:t>
            </a:r>
          </a:p>
          <a:p>
            <a:r>
              <a:rPr lang="en-US" altLang="ko-KR" dirty="0" smtClean="0"/>
              <a:t>G : 193</a:t>
            </a:r>
          </a:p>
          <a:p>
            <a:r>
              <a:rPr lang="en-US" altLang="ko-KR" dirty="0" smtClean="0"/>
              <a:t>B : 164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80254" y="3441982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 : 75</a:t>
            </a:r>
          </a:p>
          <a:p>
            <a:r>
              <a:rPr lang="en-US" altLang="ko-KR" dirty="0" smtClean="0"/>
              <a:t>G : 172</a:t>
            </a:r>
          </a:p>
          <a:p>
            <a:r>
              <a:rPr lang="en-US" altLang="ko-KR" dirty="0" smtClean="0"/>
              <a:t>B : 198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49763" y="3438941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 : 14</a:t>
            </a:r>
          </a:p>
          <a:p>
            <a:r>
              <a:rPr lang="en-US" altLang="ko-KR" dirty="0" smtClean="0"/>
              <a:t>G : 127</a:t>
            </a:r>
          </a:p>
          <a:p>
            <a:r>
              <a:rPr lang="en-US" altLang="ko-KR" dirty="0" smtClean="0"/>
              <a:t>B : 183</a:t>
            </a:r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7008643" y="2382412"/>
            <a:ext cx="1174643" cy="1031439"/>
          </a:xfrm>
          <a:prstGeom prst="roundRect">
            <a:avLst/>
          </a:prstGeom>
          <a:solidFill>
            <a:srgbClr val="8064A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132375" y="3468683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 : 128</a:t>
            </a:r>
          </a:p>
          <a:p>
            <a:r>
              <a:rPr lang="en-US" altLang="ko-KR" dirty="0" smtClean="0"/>
              <a:t>G : 100</a:t>
            </a:r>
          </a:p>
          <a:p>
            <a:r>
              <a:rPr lang="en-US" altLang="ko-KR" dirty="0" smtClean="0"/>
              <a:t>B : 162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046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en-US" altLang="ko-KR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r>
              <a:rPr lang="en-US" altLang="ko-KR" sz="3600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연혁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altLang="ko-KR" dirty="0" smtClean="0"/>
              <a:t>2009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altLang="ko-KR" dirty="0" smtClean="0"/>
              <a:t>2010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ko-KR" dirty="0" smtClean="0"/>
              <a:t>2011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altLang="ko-KR" dirty="0" smtClean="0"/>
              <a:t>2012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altLang="ko-KR" dirty="0" smtClean="0"/>
              <a:t>2013</a:t>
            </a:r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algn="ctr"/>
            <a:r>
              <a:rPr lang="ko-KR" altLang="en-US" dirty="0" smtClean="0"/>
              <a:t>주요 성과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주요 성과</a:t>
            </a:r>
            <a:endParaRPr lang="ko-KR" altLang="en-US" dirty="0"/>
          </a:p>
        </p:txBody>
      </p:sp>
      <p:sp>
        <p:nvSpPr>
          <p:cNvPr id="23" name="텍스트 개체 틀 22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ko-KR" altLang="en-US" dirty="0" smtClean="0"/>
              <a:t>주요 </a:t>
            </a:r>
            <a:r>
              <a:rPr lang="ko-KR" altLang="en-US" dirty="0"/>
              <a:t>성과</a:t>
            </a:r>
            <a:endParaRPr lang="en-US" altLang="ko-KR" dirty="0"/>
          </a:p>
          <a:p>
            <a:r>
              <a:rPr lang="ko-KR" altLang="en-US" dirty="0"/>
              <a:t>주요 성과</a:t>
            </a:r>
          </a:p>
          <a:p>
            <a:endParaRPr lang="ko-KR" altLang="en-US" dirty="0"/>
          </a:p>
        </p:txBody>
      </p:sp>
      <p:sp>
        <p:nvSpPr>
          <p:cNvPr id="24" name="텍스트 개체 틀 23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ko-KR" altLang="en-US" dirty="0" smtClean="0"/>
              <a:t>주요 </a:t>
            </a:r>
            <a:r>
              <a:rPr lang="ko-KR" altLang="en-US" dirty="0"/>
              <a:t>성과</a:t>
            </a:r>
            <a:endParaRPr lang="en-US" altLang="ko-KR" dirty="0"/>
          </a:p>
          <a:p>
            <a:r>
              <a:rPr lang="ko-KR" altLang="en-US" dirty="0"/>
              <a:t>주요 성과</a:t>
            </a:r>
          </a:p>
          <a:p>
            <a:endParaRPr lang="ko-KR" altLang="en-US" dirty="0"/>
          </a:p>
        </p:txBody>
      </p:sp>
      <p:sp>
        <p:nvSpPr>
          <p:cNvPr id="25" name="텍스트 개체 틀 24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ko-KR" altLang="en-US" dirty="0" smtClean="0"/>
              <a:t>주요 </a:t>
            </a:r>
            <a:r>
              <a:rPr lang="ko-KR" altLang="en-US" dirty="0"/>
              <a:t>성과</a:t>
            </a:r>
            <a:endParaRPr lang="en-US" altLang="ko-KR" dirty="0"/>
          </a:p>
          <a:p>
            <a:r>
              <a:rPr lang="ko-KR" altLang="en-US" dirty="0"/>
              <a:t>주요 성과</a:t>
            </a:r>
          </a:p>
          <a:p>
            <a:endParaRPr lang="ko-KR" altLang="en-US" dirty="0"/>
          </a:p>
        </p:txBody>
      </p:sp>
      <p:sp>
        <p:nvSpPr>
          <p:cNvPr id="26" name="텍스트 개체 틀 2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ko-KR" altLang="en-US" dirty="0" smtClean="0"/>
              <a:t>주요 </a:t>
            </a:r>
            <a:r>
              <a:rPr lang="ko-KR" altLang="en-US" dirty="0"/>
              <a:t>성과</a:t>
            </a:r>
            <a:endParaRPr lang="en-US" altLang="ko-KR" dirty="0"/>
          </a:p>
          <a:p>
            <a:r>
              <a:rPr lang="ko-KR" altLang="en-US" dirty="0"/>
              <a:t>주요 성과</a:t>
            </a:r>
          </a:p>
          <a:p>
            <a:endParaRPr lang="ko-KR" altLang="en-US" dirty="0"/>
          </a:p>
        </p:txBody>
      </p:sp>
      <p:sp>
        <p:nvSpPr>
          <p:cNvPr id="27" name="텍스트 개체 틀 26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r>
              <a:rPr lang="ko-KR" altLang="en-US" dirty="0" smtClean="0"/>
              <a:t>컨텐츠 제목</a:t>
            </a:r>
            <a:endParaRPr lang="ko-KR" altLang="en-US" dirty="0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ko-KR" altLang="en-US" dirty="0"/>
              <a:t>컨텐츠 </a:t>
            </a:r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ko-KR" altLang="en-US" dirty="0"/>
              <a:t>컨텐츠 </a:t>
            </a:r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ko-KR" altLang="en-US" dirty="0"/>
              <a:t>컨텐츠 </a:t>
            </a:r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ko-KR" altLang="en-US" dirty="0"/>
              <a:t>컨텐츠 </a:t>
            </a:r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46" name="그림 개체 틀 45"/>
          <p:cNvPicPr>
            <a:picLocks noGrp="1" noChangeAspect="1"/>
          </p:cNvPicPr>
          <p:nvPr>
            <p:ph type="pic" sz="quarter" idx="3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2" b="6372"/>
          <a:stretch>
            <a:fillRect/>
          </a:stretch>
        </p:blipFill>
        <p:spPr/>
      </p:pic>
      <p:pic>
        <p:nvPicPr>
          <p:cNvPr id="17" name="그림 개체 틀 16"/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7" t="16554" r="15597" b="22284"/>
          <a:stretch/>
        </p:blipFill>
        <p:spPr/>
      </p:pic>
      <p:pic>
        <p:nvPicPr>
          <p:cNvPr id="21" name="그림 개체 틀 20"/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0" r="32629" b="22137"/>
          <a:stretch/>
        </p:blipFill>
        <p:spPr/>
      </p:pic>
      <p:pic>
        <p:nvPicPr>
          <p:cNvPr id="28" name="그림 개체 틀 2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" b="8823"/>
          <a:stretch/>
        </p:blipFill>
        <p:spPr/>
      </p:pic>
      <p:pic>
        <p:nvPicPr>
          <p:cNvPr id="30" name="그림 개체 틀 29"/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4" t="16830" r="14155" b="11548"/>
          <a:stretch/>
        </p:blipFill>
        <p:spPr/>
      </p:pic>
      <p:sp>
        <p:nvSpPr>
          <p:cNvPr id="14" name="TextBox 13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7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en-US" altLang="ko-KR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 </a:t>
            </a:r>
            <a:r>
              <a:rPr lang="en-US" altLang="ko-KR" sz="3600" dirty="0" smtClean="0">
                <a:solidFill>
                  <a:schemeClr val="bg1">
                    <a:lumMod val="65000"/>
                  </a:schemeClr>
                </a:solidFill>
              </a:rPr>
              <a:t>_</a:t>
            </a:r>
            <a:r>
              <a:rPr lang="ko-KR" altLang="en-US" sz="3600" dirty="0" smtClean="0">
                <a:solidFill>
                  <a:schemeClr val="bg1">
                    <a:lumMod val="65000"/>
                  </a:schemeClr>
                </a:solidFill>
              </a:rPr>
              <a:t>조직도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텍스트 개체 틀 19"/>
          <p:cNvSpPr>
            <a:spLocks noGrp="1"/>
          </p:cNvSpPr>
          <p:nvPr>
            <p:ph type="body" sz="quarter" idx="18"/>
          </p:nvPr>
        </p:nvSpPr>
        <p:spPr>
          <a:ln>
            <a:solidFill>
              <a:schemeClr val="bg1">
                <a:lumMod val="85000"/>
                <a:alpha val="68000"/>
              </a:schemeClr>
            </a:solidFill>
            <a:prstDash val="sysDot"/>
          </a:ln>
        </p:spPr>
        <p:txBody>
          <a:bodyPr/>
          <a:lstStyle/>
          <a:p>
            <a:r>
              <a:rPr lang="ko-KR" altLang="en-US" dirty="0"/>
              <a:t>부서입력</a:t>
            </a:r>
            <a:endParaRPr lang="en-US" altLang="ko-KR" dirty="0"/>
          </a:p>
          <a:p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이 길동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</a:p>
          <a:p>
            <a:endParaRPr lang="ko-KR" altLang="en-US" dirty="0"/>
          </a:p>
        </p:txBody>
      </p:sp>
      <p:sp>
        <p:nvSpPr>
          <p:cNvPr id="22" name="텍스트 개체 틀 21"/>
          <p:cNvSpPr>
            <a:spLocks noGrp="1"/>
          </p:cNvSpPr>
          <p:nvPr>
            <p:ph type="body" sz="quarter" idx="20"/>
          </p:nvPr>
        </p:nvSpPr>
        <p:spPr>
          <a:ln>
            <a:solidFill>
              <a:schemeClr val="bg1">
                <a:lumMod val="85000"/>
                <a:alpha val="68000"/>
              </a:schemeClr>
            </a:solidFill>
            <a:prstDash val="sysDot"/>
          </a:ln>
        </p:spPr>
        <p:txBody>
          <a:bodyPr/>
          <a:lstStyle/>
          <a:p>
            <a:r>
              <a:rPr lang="ko-KR" altLang="en-US" dirty="0"/>
              <a:t>부서입력</a:t>
            </a:r>
            <a:endParaRPr lang="en-US" altLang="ko-KR" dirty="0"/>
          </a:p>
          <a:p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이 길동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텍스트 개체 틀 23"/>
          <p:cNvSpPr>
            <a:spLocks noGrp="1"/>
          </p:cNvSpPr>
          <p:nvPr>
            <p:ph type="body" sz="quarter" idx="22"/>
          </p:nvPr>
        </p:nvSpPr>
        <p:spPr>
          <a:ln>
            <a:solidFill>
              <a:schemeClr val="bg1">
                <a:lumMod val="85000"/>
                <a:alpha val="68000"/>
              </a:schemeClr>
            </a:solidFill>
            <a:prstDash val="sysDot"/>
          </a:ln>
        </p:spPr>
        <p:txBody>
          <a:bodyPr/>
          <a:lstStyle/>
          <a:p>
            <a:r>
              <a:rPr lang="ko-KR" altLang="en-US" dirty="0" smtClean="0"/>
              <a:t>부서입력</a:t>
            </a:r>
            <a:endParaRPr lang="en-US" altLang="ko-KR" dirty="0" smtClean="0"/>
          </a:p>
          <a:p>
            <a:r>
              <a:rPr lang="ko-K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 길동</a:t>
            </a:r>
            <a:endParaRPr lang="en-US" altLang="ko-KR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텍스트 개체 틀 25"/>
          <p:cNvSpPr>
            <a:spLocks noGrp="1"/>
          </p:cNvSpPr>
          <p:nvPr>
            <p:ph type="body" sz="quarter" idx="24"/>
          </p:nvPr>
        </p:nvSpPr>
        <p:spPr>
          <a:ln>
            <a:solidFill>
              <a:schemeClr val="bg1">
                <a:lumMod val="85000"/>
                <a:alpha val="68000"/>
              </a:schemeClr>
            </a:solidFill>
            <a:prstDash val="sysDot"/>
          </a:ln>
        </p:spPr>
        <p:txBody>
          <a:bodyPr/>
          <a:lstStyle/>
          <a:p>
            <a:r>
              <a:rPr lang="ko-KR" altLang="en-US" dirty="0"/>
              <a:t>부서입력</a:t>
            </a:r>
            <a:endParaRPr lang="en-US" altLang="ko-KR" dirty="0"/>
          </a:p>
          <a:p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이 길동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업무내용입력</a:t>
            </a:r>
          </a:p>
          <a:p>
            <a:endParaRPr lang="ko-KR" altLang="en-US" dirty="0"/>
          </a:p>
        </p:txBody>
      </p:sp>
      <p:sp>
        <p:nvSpPr>
          <p:cNvPr id="28" name="텍스트 개체 틀 27"/>
          <p:cNvSpPr>
            <a:spLocks noGrp="1"/>
          </p:cNvSpPr>
          <p:nvPr>
            <p:ph type="body" sz="quarter" idx="26"/>
          </p:nvPr>
        </p:nvSpPr>
        <p:spPr>
          <a:xfrm>
            <a:off x="3830148" y="1772816"/>
            <a:ext cx="1512168" cy="648072"/>
          </a:xfrm>
        </p:spPr>
        <p:txBody>
          <a:bodyPr/>
          <a:lstStyle/>
          <a:p>
            <a:r>
              <a:rPr lang="en-US" altLang="ko-KR" sz="1600" dirty="0" smtClean="0"/>
              <a:t>CEO</a:t>
            </a:r>
          </a:p>
          <a:p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홍길동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 smtClean="0"/>
              <a:t>부 제목입력 </a:t>
            </a:r>
            <a:r>
              <a:rPr lang="en-US" altLang="ko-KR" dirty="0"/>
              <a:t>: </a:t>
            </a:r>
            <a:r>
              <a:rPr lang="ko-KR" altLang="en-US" dirty="0" smtClean="0"/>
              <a:t>이미지를 삽입하는 슬라이드입니다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이미지 삽입 슬라이드는 </a:t>
            </a:r>
            <a:r>
              <a:rPr lang="en-US" altLang="ko-KR" dirty="0" smtClean="0"/>
              <a:t>[ </a:t>
            </a:r>
            <a:r>
              <a:rPr lang="ko-KR" altLang="en-US" dirty="0" smtClean="0"/>
              <a:t>슬라이더 마스터 </a:t>
            </a:r>
            <a:r>
              <a:rPr lang="en-US" altLang="ko-KR" dirty="0" smtClean="0"/>
              <a:t>]</a:t>
            </a:r>
            <a:r>
              <a:rPr lang="ko-KR" altLang="en-US" dirty="0" smtClean="0"/>
              <a:t>에서 레이아웃을 변경하실 수 있습니다</a:t>
            </a:r>
            <a:r>
              <a:rPr lang="en-US" altLang="ko-KR" dirty="0" smtClean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8" name="그림 개체 틀 7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8" t="-1828" r="2668" b="69842"/>
          <a:stretch/>
        </p:blipFill>
        <p:spPr>
          <a:ln w="28575">
            <a:solidFill>
              <a:schemeClr val="bg1">
                <a:alpha val="68000"/>
              </a:schemeClr>
            </a:solidFill>
            <a:prstDash val="solid"/>
          </a:ln>
        </p:spPr>
      </p:pic>
      <p:pic>
        <p:nvPicPr>
          <p:cNvPr id="10" name="그림 개체 틀 9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9" t="-1828" r="1779" b="69842"/>
          <a:stretch/>
        </p:blipFill>
        <p:spPr>
          <a:ln w="28575">
            <a:solidFill>
              <a:schemeClr val="bg1">
                <a:alpha val="68000"/>
              </a:schemeClr>
            </a:solidFill>
            <a:prstDash val="solid"/>
          </a:ln>
        </p:spPr>
      </p:pic>
      <p:pic>
        <p:nvPicPr>
          <p:cNvPr id="12" name="그림 개체 틀 11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7" t="-1763" r="2667" b="69817"/>
          <a:stretch/>
        </p:blipFill>
        <p:spPr>
          <a:ln w="28575">
            <a:solidFill>
              <a:schemeClr val="bg1">
                <a:alpha val="68000"/>
              </a:schemeClr>
            </a:solidFill>
            <a:prstDash val="solid"/>
          </a:ln>
        </p:spPr>
      </p:pic>
      <p:pic>
        <p:nvPicPr>
          <p:cNvPr id="14" name="그림 개체 틀 13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8" t="-1195" r="1778" b="69249"/>
          <a:stretch/>
        </p:blipFill>
        <p:spPr>
          <a:ln w="28575">
            <a:solidFill>
              <a:schemeClr val="bg1">
                <a:alpha val="68000"/>
              </a:schemeClr>
            </a:solidFill>
            <a:prstDash val="solid"/>
          </a:ln>
        </p:spPr>
      </p:pic>
      <p:pic>
        <p:nvPicPr>
          <p:cNvPr id="17" name="그림 개체 틀 1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2" t="-849" r="2192" b="68877"/>
          <a:stretch/>
        </p:blipFill>
        <p:spPr>
          <a:ln w="28575">
            <a:solidFill>
              <a:schemeClr val="bg1">
                <a:alpha val="68000"/>
              </a:schemeClr>
            </a:solidFill>
            <a:prstDash val="solid"/>
          </a:ln>
        </p:spPr>
      </p:pic>
      <p:sp>
        <p:nvSpPr>
          <p:cNvPr id="15" name="TextBox 14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30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" name="텍스트 개체 틀 1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 smtClean="0"/>
              <a:t>컨텐츠 제목 입력</a:t>
            </a:r>
            <a:endParaRPr lang="ko-KR" altLang="en-US" dirty="0"/>
          </a:p>
        </p:txBody>
      </p:sp>
      <p:sp>
        <p:nvSpPr>
          <p:cNvPr id="101" name="내용 개체 틀 100"/>
          <p:cNvSpPr>
            <a:spLocks noGrp="1"/>
          </p:cNvSpPr>
          <p:nvPr>
            <p:ph sz="quarter" idx="18"/>
          </p:nvPr>
        </p:nvSpPr>
        <p:spPr>
          <a:xfrm>
            <a:off x="2163078" y="2376994"/>
            <a:ext cx="2304256" cy="1196022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20" name="텍스트 개체 틀 11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 smtClean="0"/>
              <a:t>CONTENTS TITTLE</a:t>
            </a:r>
            <a:endParaRPr lang="ko-KR" altLang="en-US" dirty="0"/>
          </a:p>
        </p:txBody>
      </p:sp>
      <p:sp>
        <p:nvSpPr>
          <p:cNvPr id="108" name="내용 개체 틀 107"/>
          <p:cNvSpPr>
            <a:spLocks noGrp="1"/>
          </p:cNvSpPr>
          <p:nvPr>
            <p:ph type="body" sz="quarter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 smtClean="0"/>
              <a:t>CONTENTS TITTLE</a:t>
            </a:r>
            <a:endParaRPr lang="ko-KR" altLang="en-US" dirty="0"/>
          </a:p>
        </p:txBody>
      </p:sp>
      <p:sp>
        <p:nvSpPr>
          <p:cNvPr id="125" name="텍스트 개체 틀 12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ko-KR" altLang="en-US" dirty="0" smtClean="0"/>
              <a:t>컨텐츠 제목 입력</a:t>
            </a:r>
            <a:endParaRPr lang="ko-KR" altLang="en-US" dirty="0"/>
          </a:p>
        </p:txBody>
      </p:sp>
      <p:sp>
        <p:nvSpPr>
          <p:cNvPr id="126" name="텍스트 개체 틀 125"/>
          <p:cNvSpPr>
            <a:spLocks noGrp="1"/>
          </p:cNvSpPr>
          <p:nvPr>
            <p:ph type="body" sz="quarter" idx="30"/>
          </p:nvPr>
        </p:nvSpPr>
        <p:spPr>
          <a:xfrm>
            <a:off x="6432777" y="2346813"/>
            <a:ext cx="2315687" cy="1226203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27" name="텍스트 개체 틀 126"/>
          <p:cNvSpPr>
            <a:spLocks noGrp="1"/>
          </p:cNvSpPr>
          <p:nvPr>
            <p:ph type="body" sz="quarter" idx="31"/>
          </p:nvPr>
        </p:nvSpPr>
        <p:spPr>
          <a:xfrm>
            <a:off x="6444208" y="4353697"/>
            <a:ext cx="2304801" cy="1163535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28" name="텍스트 개체 틀 127"/>
          <p:cNvSpPr>
            <a:spLocks noGrp="1"/>
          </p:cNvSpPr>
          <p:nvPr>
            <p:ph type="body" sz="quarter" idx="32"/>
          </p:nvPr>
        </p:nvSpPr>
        <p:spPr>
          <a:xfrm>
            <a:off x="2158339" y="4364583"/>
            <a:ext cx="2326575" cy="1152649"/>
          </a:xfrm>
        </p:spPr>
        <p:txBody>
          <a:bodyPr/>
          <a:lstStyle/>
          <a:p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dirty="0"/>
              <a:t>도움말 파일을 참조하시길 바랍니다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5" name="그림 개체 틀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3" t="28829" r="30273" b="26323"/>
          <a:stretch/>
        </p:blipFill>
        <p:spPr/>
      </p:pic>
      <p:pic>
        <p:nvPicPr>
          <p:cNvPr id="12" name="그림 개체 틀 11"/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" t="14393" r="39323" b="12834"/>
          <a:stretch/>
        </p:blipFill>
        <p:spPr/>
      </p:pic>
      <p:pic>
        <p:nvPicPr>
          <p:cNvPr id="11" name="그림 개체 틀 10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1" t="30544" r="24336" b="11651"/>
          <a:stretch/>
        </p:blipFill>
        <p:spPr/>
      </p:pic>
      <p:pic>
        <p:nvPicPr>
          <p:cNvPr id="10" name="그림 개체 틀 9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t="18799" r="52639" b="20706"/>
          <a:stretch/>
        </p:blipFill>
        <p:spPr/>
      </p:pic>
      <p:sp>
        <p:nvSpPr>
          <p:cNvPr id="16" name="TextBox 1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</a:t>
            </a:r>
            <a:r>
              <a:rPr lang="en-US" altLang="ko-KR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&amp; </a:t>
            </a:r>
            <a:r>
              <a:rPr lang="ko-KR" alt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</a:t>
            </a:r>
            <a:r>
              <a:rPr lang="ko-KR" altLang="en-US" sz="3600" dirty="0">
                <a:solidFill>
                  <a:schemeClr val="bg1">
                    <a:lumMod val="65000"/>
                  </a:schemeClr>
                </a:solidFill>
              </a:rPr>
              <a:t>슬라이드</a:t>
            </a:r>
            <a:endParaRPr lang="ko-KR" altLang="en-US" sz="3600" dirty="0"/>
          </a:p>
        </p:txBody>
      </p:sp>
      <p:sp>
        <p:nvSpPr>
          <p:cNvPr id="17" name="내용 개체 틀 1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컨텐츠 타이틀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ko-KR" altLang="en-US" dirty="0"/>
              <a:t>컨텐츠 타이틀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ko-KR" altLang="en-US" dirty="0"/>
              <a:t>부 제목입력 </a:t>
            </a:r>
            <a:r>
              <a:rPr lang="en-US" altLang="ko-KR" dirty="0"/>
              <a:t>: </a:t>
            </a:r>
            <a:r>
              <a:rPr lang="ko-KR" altLang="en-US" dirty="0"/>
              <a:t>이미지를 삽입하는 슬라이드입니다</a:t>
            </a:r>
            <a:r>
              <a:rPr lang="en-US" altLang="ko-KR" dirty="0"/>
              <a:t>. </a:t>
            </a:r>
            <a:r>
              <a:rPr lang="ko-KR" altLang="en-US" dirty="0"/>
              <a:t>이미지 삽입 슬라이드는 </a:t>
            </a:r>
            <a:r>
              <a:rPr lang="en-US" altLang="ko-KR" dirty="0"/>
              <a:t>[ </a:t>
            </a:r>
            <a:r>
              <a:rPr lang="ko-KR" altLang="en-US" dirty="0"/>
              <a:t>슬라이더 마스터 </a:t>
            </a:r>
            <a:r>
              <a:rPr lang="en-US" altLang="ko-KR" dirty="0"/>
              <a:t>]</a:t>
            </a:r>
            <a:r>
              <a:rPr lang="ko-KR" altLang="en-US" dirty="0"/>
              <a:t>에서 레이아웃을 변경하실 수 있습니다</a:t>
            </a:r>
            <a:r>
              <a:rPr lang="en-US" altLang="ko-KR" dirty="0"/>
              <a:t>. </a:t>
            </a:r>
            <a:r>
              <a:rPr lang="ko-KR" altLang="en-US" b="1" dirty="0">
                <a:solidFill>
                  <a:srgbClr val="45C1A4"/>
                </a:solidFill>
              </a:rPr>
              <a:t>꼭 도움말 파일을 참조하시길 바랍니다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18" name="그림 개체 틀 17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" b="22007"/>
          <a:stretch/>
        </p:blipFill>
        <p:spPr/>
      </p:pic>
      <p:pic>
        <p:nvPicPr>
          <p:cNvPr id="14" name="그림 개체 틀 1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1" t="23541" r="13881" b="23624"/>
          <a:stretch/>
        </p:blipFill>
        <p:spPr/>
      </p:pic>
      <p:pic>
        <p:nvPicPr>
          <p:cNvPr id="13" name="그림 개체 틀 1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3" b="2415"/>
          <a:stretch/>
        </p:blipFill>
        <p:spPr/>
      </p:pic>
      <p:pic>
        <p:nvPicPr>
          <p:cNvPr id="9" name="그림 개체 틀 8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4088" r="32197" b="23804"/>
          <a:stretch/>
        </p:blipFill>
        <p:spPr/>
      </p:pic>
      <p:pic>
        <p:nvPicPr>
          <p:cNvPr id="11" name="그림 개체 틀 10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9" b="11599"/>
          <a:stretch>
            <a:fillRect/>
          </a:stretch>
        </p:blipFill>
        <p:spPr/>
      </p:pic>
      <p:pic>
        <p:nvPicPr>
          <p:cNvPr id="20" name="그림 개체 틀 19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03" r="14717" b="30165"/>
          <a:stretch/>
        </p:blipFill>
        <p:spPr/>
      </p:pic>
      <p:sp>
        <p:nvSpPr>
          <p:cNvPr id="16" name="TextBox 15"/>
          <p:cNvSpPr txBox="1"/>
          <p:nvPr/>
        </p:nvSpPr>
        <p:spPr>
          <a:xfrm>
            <a:off x="8100392" y="6352864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00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맑은고딕-Arial">
      <a:majorFont>
        <a:latin typeface="HY견고딕"/>
        <a:ea typeface="HY견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5C1A4">
            <a:alpha val="80000"/>
          </a:srgbClr>
        </a:solidFill>
        <a:ln w="12700">
          <a:solidFill>
            <a:schemeClr val="bg1"/>
          </a:solidFill>
        </a:ln>
      </a:spPr>
      <a:bodyPr rtlCol="0" anchor="ctr"/>
      <a:lstStyle>
        <a:defPPr algn="ctr">
          <a:defRPr>
            <a:solidFill>
              <a:srgbClr val="0070C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간지 레이아웃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맑은고딕-Arial">
      <a:majorFont>
        <a:latin typeface="HY견고딕"/>
        <a:ea typeface="HY견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Arial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맑은고딕-Arial">
    <a:majorFont>
      <a:latin typeface="HY견고딕"/>
      <a:ea typeface="HY견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26590</TotalTime>
  <Words>4307</Words>
  <Application>Microsoft Office PowerPoint</Application>
  <PresentationFormat>화면 슬라이드 쇼(4:3)</PresentationFormat>
  <Paragraphs>874</Paragraphs>
  <Slides>59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59</vt:i4>
      </vt:variant>
    </vt:vector>
  </HeadingPairs>
  <TitlesOfParts>
    <vt:vector size="61" baseType="lpstr">
      <vt:lpstr>Office 테마</vt:lpstr>
      <vt:lpstr>간지 레이아웃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이미지 &amp; 텍스트 슬라이드_연혁</vt:lpstr>
      <vt:lpstr>이미지 &amp; 텍스트 슬라이드 _조직도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이미지 &amp; 텍스트 슬라이드 </vt:lpstr>
      <vt:lpstr>이미지 &amp; 텍스트 슬라이드</vt:lpstr>
      <vt:lpstr>이미지 &amp; 텍스트 슬라이드</vt:lpstr>
      <vt:lpstr>이미지 &amp; 텍스트 슬라이드</vt:lpstr>
      <vt:lpstr>이미지 &amp; 텍스트 슬라이드</vt:lpstr>
      <vt:lpstr>PowerPoint 프레젠테이션</vt:lpstr>
      <vt:lpstr>InfoGraphic 슬라이드 _목차</vt:lpstr>
      <vt:lpstr>InfoGraphic 슬라이드_조직도</vt:lpstr>
      <vt:lpstr>InfoGraphic 슬라이드</vt:lpstr>
      <vt:lpstr>InfoGraphic 슬라이드</vt:lpstr>
      <vt:lpstr>InfoGraphic 슬라이드_연혁</vt:lpstr>
      <vt:lpstr>InfoGraphic 슬라이드</vt:lpstr>
      <vt:lpstr>InfoGraphic 슬라이드</vt:lpstr>
      <vt:lpstr>InfoGraphic 슬라이드</vt:lpstr>
      <vt:lpstr>InfoGraphic 슬라이드</vt:lpstr>
      <vt:lpstr>InfoGraphic 슬라이드</vt:lpstr>
      <vt:lpstr>InfoGraphic 슬라이드</vt:lpstr>
      <vt:lpstr>InfoGraphic 슬라이드</vt:lpstr>
      <vt:lpstr>PowerPoint 프레젠테이션</vt:lpstr>
      <vt:lpstr>텍스트 슬라이드</vt:lpstr>
      <vt:lpstr>텍스트 슬라이드</vt:lpstr>
      <vt:lpstr>텍스트 슬라이드</vt:lpstr>
      <vt:lpstr>텍스트 슬라이드</vt:lpstr>
      <vt:lpstr>텍스트 슬라이드 _SWOT</vt:lpstr>
      <vt:lpstr>PowerPoint 프레젠테이션</vt:lpstr>
      <vt:lpstr>챠트 슬라이드</vt:lpstr>
      <vt:lpstr>챠트 슬라이드</vt:lpstr>
      <vt:lpstr>챠트 슬라이드</vt:lpstr>
      <vt:lpstr>챠트 슬라이드</vt:lpstr>
      <vt:lpstr>챠트 슬라이드</vt:lpstr>
      <vt:lpstr>챠트 슬라이드</vt:lpstr>
      <vt:lpstr>챠트 슬라이드</vt:lpstr>
      <vt:lpstr>PowerPoint 프레젠테이션</vt:lpstr>
      <vt:lpstr>테이블 슬라이드</vt:lpstr>
      <vt:lpstr>테이블 슬라이드</vt:lpstr>
      <vt:lpstr>테이블 슬라이드</vt:lpstr>
      <vt:lpstr>테이블 슬라이드</vt:lpstr>
      <vt:lpstr>PICTOGRAM PNG</vt:lpstr>
      <vt:lpstr>PICTOGRAM PNG</vt:lpstr>
      <vt:lpstr>PICTOGRAM PNG</vt:lpstr>
      <vt:lpstr>PICTOGRAM PNG</vt:lpstr>
      <vt:lpstr>PICTOGRAM PNG</vt:lpstr>
      <vt:lpstr>컬러 코드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</dc:title>
  <dc:creator>bizdesign.net</dc:creator>
  <cp:lastModifiedBy>bizdesign.net</cp:lastModifiedBy>
  <cp:revision>437</cp:revision>
  <dcterms:created xsi:type="dcterms:W3CDTF">2013-05-14T08:29:20Z</dcterms:created>
  <dcterms:modified xsi:type="dcterms:W3CDTF">2013-06-07T22:54:24Z</dcterms:modified>
</cp:coreProperties>
</file>